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80" r:id="rId3"/>
    <p:sldId id="277" r:id="rId4"/>
    <p:sldId id="260" r:id="rId5"/>
    <p:sldId id="261" r:id="rId6"/>
    <p:sldId id="262" r:id="rId7"/>
    <p:sldId id="263" r:id="rId8"/>
    <p:sldId id="264" r:id="rId9"/>
    <p:sldId id="273" r:id="rId10"/>
    <p:sldId id="278" r:id="rId11"/>
    <p:sldId id="265" r:id="rId12"/>
    <p:sldId id="266" r:id="rId13"/>
    <p:sldId id="267" r:id="rId14"/>
    <p:sldId id="268" r:id="rId15"/>
    <p:sldId id="274" r:id="rId16"/>
    <p:sldId id="275" r:id="rId17"/>
    <p:sldId id="279" r:id="rId18"/>
    <p:sldId id="269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5BC945-5131-4DA0-BA5D-7C41C0EBC372}">
          <p14:sldIdLst>
            <p14:sldId id="280"/>
            <p14:sldId id="277"/>
          </p14:sldIdLst>
        </p14:section>
        <p14:section name="Untitled Section" id="{A1AA34CE-E73C-4657-A202-17BEDB2A24DC}">
          <p14:sldIdLst>
            <p14:sldId id="260"/>
            <p14:sldId id="261"/>
            <p14:sldId id="262"/>
            <p14:sldId id="263"/>
            <p14:sldId id="264"/>
            <p14:sldId id="273"/>
            <p14:sldId id="278"/>
            <p14:sldId id="265"/>
            <p14:sldId id="266"/>
            <p14:sldId id="267"/>
            <p14:sldId id="268"/>
            <p14:sldId id="274"/>
            <p14:sldId id="275"/>
            <p14:sldId id="279"/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4E242-25A1-445B-8EFB-F39E9C731C4C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12D67-62F5-4921-AB78-97F9C844AD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92C6C-3BB0-4A7F-BE95-CA896182D186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B059A-B6CA-4D6F-834F-EA94B4213B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7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0D8EF61-202D-4BD6-B58A-45B838F09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8C5B4-3DED-4893-BB48-2A328DF30A22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11D8534-FC4A-4A42-97B6-8ACD740162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B0AE472-2DC6-42EA-8279-4A4B26D74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4369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7E23-2575-4DBD-A16E-5714487B80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9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9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23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1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37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2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82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75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69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7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65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87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87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7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7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8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2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9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7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D8C9-CD94-497C-A969-5C993A9D662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86F-28DC-4763-8E3A-DFF573D32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3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D8C9-CD94-497C-A969-5C993A9D6625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386F-28DC-4763-8E3A-DFF573D32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6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3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56AE4167-263D-42A0-AAFF-22C0A4B74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910" y="4631531"/>
            <a:ext cx="6059090" cy="26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9" tIns="34283" rIns="68569" bIns="34283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699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vi-VN" altLang="vi-VN" sz="1275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D09BB0B1-186C-4799-A11C-394FD52C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4286250"/>
            <a:ext cx="5881688" cy="26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9" tIns="34283" rIns="68569" bIns="34283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699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vi-VN" altLang="vi-VN" sz="1275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69087229-AF72-4347-9F72-06CC1A33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531686"/>
            <a:ext cx="6000750" cy="99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9" tIns="34283" rIns="68569" bIns="34283">
            <a:spAutoFit/>
          </a:bodyPr>
          <a:lstStyle>
            <a:lvl1pPr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699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400" b="1" dirty="0">
                <a:solidFill>
                  <a:srgbClr val="1313BF"/>
                </a:solidFill>
                <a:latin typeface="Times New Roman" panose="02020603050405020304" pitchFamily="18" charset="0"/>
              </a:rPr>
              <a:t>CHÀO MỪNG QUÝ </a:t>
            </a:r>
            <a:r>
              <a:rPr lang="vi-VN" altLang="vi-VN" sz="2400" b="1" dirty="0">
                <a:solidFill>
                  <a:srgbClr val="1313B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1313BF"/>
                </a:solidFill>
                <a:latin typeface="Times New Roman" panose="02020603050405020304" pitchFamily="18" charset="0"/>
              </a:rPr>
              <a:t>THẦY VỀ DỰ GIỜ</a:t>
            </a:r>
          </a:p>
          <a:p>
            <a:pPr algn="ctr" defTabSz="68699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400" b="1" dirty="0">
                <a:solidFill>
                  <a:srgbClr val="1313BF"/>
                </a:solidFill>
                <a:latin typeface="Times New Roman" panose="02020603050405020304" pitchFamily="18" charset="0"/>
              </a:rPr>
              <a:t> TIẾT ĐẠO ĐỨC LỚP 1</a:t>
            </a:r>
            <a:endParaRPr lang="vi-VN" altLang="vi-VN" sz="2400" b="1" dirty="0">
              <a:solidFill>
                <a:srgbClr val="1313B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2" name="Picture 13" descr="ag00373_">
            <a:extLst>
              <a:ext uri="{FF2B5EF4-FFF2-40B4-BE49-F238E27FC236}">
                <a16:creationId xmlns:a16="http://schemas.microsoft.com/office/drawing/2014/main" id="{10F5ADE1-81AA-4D55-A3FB-391CD21D73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543300"/>
            <a:ext cx="75128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">
            <a:extLst>
              <a:ext uri="{FF2B5EF4-FFF2-40B4-BE49-F238E27FC236}">
                <a16:creationId xmlns:a16="http://schemas.microsoft.com/office/drawing/2014/main" id="{62E9F598-427D-43B8-BDB6-A60035232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180" flipH="1">
            <a:off x="1618060" y="2475310"/>
            <a:ext cx="645319" cy="374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>
            <a:extLst>
              <a:ext uri="{FF2B5EF4-FFF2-40B4-BE49-F238E27FC236}">
                <a16:creationId xmlns:a16="http://schemas.microsoft.com/office/drawing/2014/main" id="{C045E14F-93FB-4E57-B66A-F20565A74A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66" y="1109663"/>
            <a:ext cx="742950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">
            <a:extLst>
              <a:ext uri="{FF2B5EF4-FFF2-40B4-BE49-F238E27FC236}">
                <a16:creationId xmlns:a16="http://schemas.microsoft.com/office/drawing/2014/main" id="{2EBED6B3-8553-4FB3-87E4-EB0BDA811B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6" y="1191816"/>
            <a:ext cx="742950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8329"/>
            <a:ext cx="9067800" cy="670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9800" y="6172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98142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058781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8" t="52038" r="23158" b="33874"/>
          <a:stretch/>
        </p:blipFill>
        <p:spPr bwMode="auto">
          <a:xfrm>
            <a:off x="228600" y="228600"/>
            <a:ext cx="3272590" cy="15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r="3868"/>
          <a:stretch/>
        </p:blipFill>
        <p:spPr bwMode="auto">
          <a:xfrm rot="16200000">
            <a:off x="2411505" y="125505"/>
            <a:ext cx="4325000" cy="91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6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8" t="1005" r="4342" b="68774"/>
          <a:stretch/>
        </p:blipFill>
        <p:spPr bwMode="auto">
          <a:xfrm rot="16200000">
            <a:off x="1207465" y="-1154915"/>
            <a:ext cx="6747463" cy="91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92" y="4711987"/>
            <a:ext cx="43652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19800" y="1239561"/>
            <a:ext cx="1251284" cy="1227221"/>
            <a:chOff x="1034716" y="818147"/>
            <a:chExt cx="1251284" cy="1227221"/>
          </a:xfrm>
        </p:grpSpPr>
        <p:sp>
          <p:nvSpPr>
            <p:cNvPr id="14" name="Oval 13"/>
            <p:cNvSpPr/>
            <p:nvPr/>
          </p:nvSpPr>
          <p:spPr>
            <a:xfrm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8459419">
              <a:off x="1209923" y="94758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28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6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0" t="30974" r="5510" b="38805"/>
          <a:stretch/>
        </p:blipFill>
        <p:spPr bwMode="auto">
          <a:xfrm rot="16200000">
            <a:off x="1476703" y="-1424153"/>
            <a:ext cx="6208988" cy="91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4560" y="6044625"/>
            <a:ext cx="870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14400" y="402188"/>
            <a:ext cx="1251284" cy="1227221"/>
            <a:chOff x="1034716" y="818147"/>
            <a:chExt cx="1251284" cy="1227221"/>
          </a:xfrm>
        </p:grpSpPr>
        <p:sp>
          <p:nvSpPr>
            <p:cNvPr id="19" name="Oval 18"/>
            <p:cNvSpPr/>
            <p:nvPr/>
          </p:nvSpPr>
          <p:spPr>
            <a:xfrm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 rot="8459419">
              <a:off x="1209923" y="94758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99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9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360" r="3990" b="1318"/>
          <a:stretch/>
        </p:blipFill>
        <p:spPr bwMode="auto">
          <a:xfrm rot="16200000">
            <a:off x="1575966" y="-1523413"/>
            <a:ext cx="6010468" cy="91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4560" y="6044625"/>
            <a:ext cx="870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895600" y="564016"/>
            <a:ext cx="1251284" cy="1227221"/>
            <a:chOff x="1034716" y="818147"/>
            <a:chExt cx="1251284" cy="1227221"/>
          </a:xfrm>
        </p:grpSpPr>
        <p:sp>
          <p:nvSpPr>
            <p:cNvPr id="22" name="Oval 21"/>
            <p:cNvSpPr/>
            <p:nvPr/>
          </p:nvSpPr>
          <p:spPr>
            <a:xfrm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8459419">
              <a:off x="1209923" y="94758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35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9924" r="51205" b="49456"/>
          <a:stretch/>
        </p:blipFill>
        <p:spPr bwMode="auto">
          <a:xfrm rot="16200000">
            <a:off x="1750782" y="-1598381"/>
            <a:ext cx="564243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560" y="5791200"/>
            <a:ext cx="8704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ĩ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86880" y="432699"/>
            <a:ext cx="1251284" cy="1784955"/>
            <a:chOff x="1034716" y="818147"/>
            <a:chExt cx="1251284" cy="1784955"/>
          </a:xfrm>
        </p:grpSpPr>
        <p:sp>
          <p:nvSpPr>
            <p:cNvPr id="12" name="Oval 11"/>
            <p:cNvSpPr/>
            <p:nvPr/>
          </p:nvSpPr>
          <p:spPr>
            <a:xfrm rot="10800000"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19259419">
              <a:off x="1100739" y="169822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0800000"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0800000"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11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f29-zpg.zdn.vn/5247480867242092215/46a4e8112f18d14688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51173" r="52013" b="17566"/>
          <a:stretch/>
        </p:blipFill>
        <p:spPr bwMode="auto">
          <a:xfrm rot="16200000">
            <a:off x="1698001" y="-1493047"/>
            <a:ext cx="6071196" cy="912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560" y="6197025"/>
            <a:ext cx="870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0600" y="430665"/>
            <a:ext cx="1251284" cy="1227221"/>
            <a:chOff x="1034716" y="818147"/>
            <a:chExt cx="1251284" cy="1227221"/>
          </a:xfrm>
        </p:grpSpPr>
        <p:sp>
          <p:nvSpPr>
            <p:cNvPr id="7" name="Oval 6"/>
            <p:cNvSpPr/>
            <p:nvPr/>
          </p:nvSpPr>
          <p:spPr>
            <a:xfrm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8459419">
              <a:off x="1209923" y="94758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97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32" y="3201412"/>
            <a:ext cx="86185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ĩ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ơ,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732" y="522982"/>
            <a:ext cx="8618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036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032" y="0"/>
            <a:ext cx="5702969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0" y="0"/>
            <a:ext cx="3441032" cy="16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f27-zpg.zdn.vn/502135740990958639/9a919522522bac75f53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1" b="14678"/>
          <a:stretch/>
        </p:blipFill>
        <p:spPr bwMode="auto">
          <a:xfrm rot="5400000">
            <a:off x="2225842" y="-701843"/>
            <a:ext cx="4692315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019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dìu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49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6" b="18384"/>
          <a:stretch/>
        </p:blipFill>
        <p:spPr bwMode="auto">
          <a:xfrm rot="21317519">
            <a:off x="-257218" y="1166571"/>
            <a:ext cx="4495800" cy="505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52700" y="1295400"/>
            <a:ext cx="7886700" cy="389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64831" y="0"/>
            <a:ext cx="5702969" cy="1325563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06758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256" y="972347"/>
            <a:ext cx="9143999" cy="108505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149758" y="0"/>
            <a:ext cx="2593442" cy="13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r="4078" b="12639"/>
          <a:stretch/>
        </p:blipFill>
        <p:spPr bwMode="auto">
          <a:xfrm rot="16200000">
            <a:off x="2265825" y="-172575"/>
            <a:ext cx="4612349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4375" y="6096000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57199" y="304799"/>
            <a:ext cx="9487176" cy="5715000"/>
            <a:chOff x="-457199" y="304799"/>
            <a:chExt cx="9487176" cy="5715000"/>
          </a:xfrm>
        </p:grpSpPr>
        <p:pic>
          <p:nvPicPr>
            <p:cNvPr id="6" name="Picture 5" descr="https://f31-zpg.zdn.vn/4538420936813330092/f41149ab8ea270fc29b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61" t="12196" r="4078" b="47122"/>
            <a:stretch/>
          </p:blipFill>
          <p:spPr bwMode="auto">
            <a:xfrm rot="16200000">
              <a:off x="1428889" y="-1581289"/>
              <a:ext cx="5715000" cy="948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Callout 6"/>
            <p:cNvSpPr/>
            <p:nvPr/>
          </p:nvSpPr>
          <p:spPr>
            <a:xfrm>
              <a:off x="2286000" y="457201"/>
              <a:ext cx="3581400" cy="1143000"/>
            </a:xfrm>
            <a:prstGeom prst="wedgeEllipseCallout">
              <a:avLst>
                <a:gd name="adj1" fmla="val 16894"/>
                <a:gd name="adj2" fmla="val 9416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khỏe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ạ?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4374" y="5867400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52764" r="4078" b="15406"/>
          <a:stretch/>
        </p:blipFill>
        <p:spPr bwMode="auto">
          <a:xfrm rot="16200000">
            <a:off x="1828234" y="-1448369"/>
            <a:ext cx="5562600" cy="906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4375" y="5849147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4" t="51896" r="33655" b="18828"/>
          <a:stretch/>
        </p:blipFill>
        <p:spPr bwMode="auto">
          <a:xfrm rot="16200000">
            <a:off x="1949793" y="-1568794"/>
            <a:ext cx="5415061" cy="90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4375" y="5849147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12473" r="52261" b="47841"/>
          <a:stretch/>
        </p:blipFill>
        <p:spPr bwMode="auto">
          <a:xfrm rot="16200000">
            <a:off x="1748821" y="-1680183"/>
            <a:ext cx="5673363" cy="911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f31-zpg.zdn.vn/4538420936813330092/f41149ab8ea270fc29b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51623" r="64101" b="13344"/>
          <a:stretch/>
        </p:blipFill>
        <p:spPr bwMode="auto">
          <a:xfrm rot="16200000">
            <a:off x="1786235" y="-1753252"/>
            <a:ext cx="5544404" cy="90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4375" y="5849147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3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732" y="522982"/>
            <a:ext cx="8618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132" y="2006025"/>
            <a:ext cx="8618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732" y="4262497"/>
            <a:ext cx="86185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349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394</Words>
  <Application>Microsoft Office PowerPoint</Application>
  <PresentationFormat>On-screen Show (4:3)</PresentationFormat>
  <Paragraphs>32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.VnTime</vt:lpstr>
      <vt:lpstr>Arial</vt:lpstr>
      <vt:lpstr>Calibri</vt:lpstr>
      <vt:lpstr>HP001 TD 4H</vt:lpstr>
      <vt:lpstr>HP-089</vt:lpstr>
      <vt:lpstr>Times New Roman</vt:lpstr>
      <vt:lpstr>Office Theme</vt:lpstr>
      <vt:lpstr>2_Office Theme</vt:lpstr>
      <vt:lpstr>PowerPoint Presentation</vt:lpstr>
      <vt:lpstr>Khởi động</vt:lpstr>
      <vt:lpstr>Bạn nhỏ dưới đây đã làm gì để thể hiện sự quan tâm, chăm sóc ông bà?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Việc nào nên làm? Việc nào không nên làm? Vì sao?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có lời khuyên gì dành cho bạn?</vt:lpstr>
      <vt:lpstr>Thông điệp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 Meo</dc:creator>
  <cp:lastModifiedBy>Administrator</cp:lastModifiedBy>
  <cp:revision>44</cp:revision>
  <dcterms:created xsi:type="dcterms:W3CDTF">2020-10-14T11:24:27Z</dcterms:created>
  <dcterms:modified xsi:type="dcterms:W3CDTF">2023-10-15T01:22:41Z</dcterms:modified>
</cp:coreProperties>
</file>