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294" r:id="rId2"/>
    <p:sldId id="300" r:id="rId3"/>
    <p:sldId id="299" r:id="rId4"/>
    <p:sldId id="302" r:id="rId5"/>
    <p:sldId id="301" r:id="rId6"/>
    <p:sldId id="297" r:id="rId7"/>
    <p:sldId id="298" r:id="rId8"/>
    <p:sldId id="303" r:id="rId9"/>
    <p:sldId id="304" r:id="rId10"/>
    <p:sldId id="305" r:id="rId11"/>
    <p:sldId id="306" r:id="rId12"/>
    <p:sldId id="307" r:id="rId13"/>
    <p:sldId id="30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20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101F-6C7F-4AF1-8992-ACC83F78792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75A37-3748-486E-9ACE-49AA6239A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3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5" y="0"/>
            <a:ext cx="9304015" cy="52280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861604" y="3315444"/>
            <a:ext cx="3552279" cy="22849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" y="84562"/>
            <a:ext cx="915352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551719" y="3695699"/>
            <a:ext cx="437450" cy="3071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9221992" y="4247729"/>
            <a:ext cx="349782" cy="3274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6" y="743598"/>
            <a:ext cx="1115579" cy="1044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" y="1657349"/>
            <a:ext cx="1288748" cy="357071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52549" y="2614031"/>
            <a:ext cx="693420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hiện</a:t>
            </a:r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3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Nguyễn</a:t>
            </a:r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Thị</a:t>
            </a:r>
            <a:r>
              <a:rPr lang="en-US" altLang="zh-CN" sz="3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Quỳnh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纯音乐 - 轻快儿童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482465" y="-1028950"/>
            <a:ext cx="457200" cy="45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690" y="971550"/>
            <a:ext cx="7874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 MỪNG QUÝ THẦY CÔ VÀ CÁC EM HỌC SINH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VỀ DỰ HỘI THI GIÁO VIÊN GIỎI CẤP TRƯỜNG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NĂM HỌC 2022 - 2023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455" y="190687"/>
            <a:ext cx="579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hlink"/>
                </a:solidFill>
              </a:rPr>
              <a:t>2</a:t>
            </a:r>
            <a:r>
              <a:rPr lang="en-US" altLang="en-US" sz="2800" b="1" dirty="0">
                <a:solidFill>
                  <a:schemeClr val="hlink"/>
                </a:solidFill>
              </a:rPr>
              <a:t>. </a:t>
            </a:r>
            <a:r>
              <a:rPr lang="en-US" altLang="en-US" sz="2800" b="1" dirty="0" err="1">
                <a:solidFill>
                  <a:schemeClr val="hlink"/>
                </a:solidFill>
              </a:rPr>
              <a:t>Kiến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tạo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kiến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thức</a:t>
            </a:r>
            <a:r>
              <a:rPr lang="en-US" altLang="en-US" sz="2800" b="1" dirty="0">
                <a:solidFill>
                  <a:schemeClr val="hlink"/>
                </a:solidFill>
              </a:rPr>
              <a:t>, </a:t>
            </a:r>
            <a:r>
              <a:rPr lang="en-US" altLang="en-US" sz="2800" b="1" dirty="0" err="1">
                <a:solidFill>
                  <a:schemeClr val="hlink"/>
                </a:solidFill>
              </a:rPr>
              <a:t>kỹ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năng</a:t>
            </a:r>
            <a:r>
              <a:rPr lang="en-US" altLang="en-US" sz="2800" b="1" dirty="0">
                <a:solidFill>
                  <a:schemeClr val="hlink"/>
                </a:solidFill>
              </a:rPr>
              <a:t>.   </a:t>
            </a:r>
            <a:r>
              <a:rPr lang="en-US" altLang="en-US" sz="2800" b="1" dirty="0" smtClean="0">
                <a:solidFill>
                  <a:schemeClr val="hlink"/>
                </a:solidFill>
              </a:rPr>
              <a:t>          </a:t>
            </a:r>
            <a:r>
              <a:rPr lang="en-US" altLang="en-US" sz="2800" b="1" dirty="0" smtClean="0">
                <a:solidFill>
                  <a:schemeClr val="hlink"/>
                </a:solidFill>
              </a:rPr>
              <a:t>       -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Nhận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biết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màu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cơ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bản</a:t>
            </a:r>
            <a:endParaRPr lang="en-US" altLang="en-US" sz="2600" b="1" dirty="0">
              <a:solidFill>
                <a:schemeClr val="hlink"/>
              </a:solidFill>
            </a:endParaRPr>
          </a:p>
        </p:txBody>
      </p:sp>
      <p:pic>
        <p:nvPicPr>
          <p:cNvPr id="8" name="Picture 2" descr="Câu đố tìm vật trốn trong hình thách thức thị giác dân mạng - Zing - Tri  thức trực tuyế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21" y="1047750"/>
            <a:ext cx="3072984" cy="233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Yellow circle | Image, Circle, Ye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114550"/>
            <a:ext cx="2203554" cy="287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ircle PNG File | PNG M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6883" y="1174680"/>
            <a:ext cx="2188562" cy="223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90600" y="3289900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9795" y="4493674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883" y="3287299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lam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455" y="190687"/>
            <a:ext cx="579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hlink"/>
                </a:solidFill>
              </a:rPr>
              <a:t>2</a:t>
            </a:r>
            <a:r>
              <a:rPr lang="en-US" altLang="en-US" sz="2800" b="1" dirty="0">
                <a:solidFill>
                  <a:schemeClr val="hlink"/>
                </a:solidFill>
              </a:rPr>
              <a:t>. </a:t>
            </a:r>
            <a:r>
              <a:rPr lang="en-US" altLang="en-US" sz="2800" b="1" dirty="0" err="1">
                <a:solidFill>
                  <a:schemeClr val="hlink"/>
                </a:solidFill>
              </a:rPr>
              <a:t>Kiến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tạo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kiến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thức</a:t>
            </a:r>
            <a:r>
              <a:rPr lang="en-US" altLang="en-US" sz="2800" b="1" dirty="0">
                <a:solidFill>
                  <a:schemeClr val="hlink"/>
                </a:solidFill>
              </a:rPr>
              <a:t>, </a:t>
            </a:r>
            <a:r>
              <a:rPr lang="en-US" altLang="en-US" sz="2800" b="1" dirty="0" err="1">
                <a:solidFill>
                  <a:schemeClr val="hlink"/>
                </a:solidFill>
              </a:rPr>
              <a:t>kỹ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năng</a:t>
            </a:r>
            <a:r>
              <a:rPr lang="en-US" altLang="en-US" sz="2800" b="1" dirty="0">
                <a:solidFill>
                  <a:schemeClr val="hlink"/>
                </a:solidFill>
              </a:rPr>
              <a:t>.   </a:t>
            </a:r>
            <a:r>
              <a:rPr lang="en-US" altLang="en-US" sz="2800" b="1" dirty="0" smtClean="0">
                <a:solidFill>
                  <a:schemeClr val="hlink"/>
                </a:solidFill>
              </a:rPr>
              <a:t>          </a:t>
            </a:r>
            <a:r>
              <a:rPr lang="en-US" altLang="en-US" sz="2800" b="1" dirty="0" smtClean="0">
                <a:solidFill>
                  <a:schemeClr val="hlink"/>
                </a:solidFill>
              </a:rPr>
              <a:t>       -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Nhận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biết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màu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cơ</a:t>
            </a:r>
            <a:r>
              <a:rPr lang="en-US" altLang="en-US" sz="2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600" b="1" dirty="0" err="1" smtClean="0">
                <a:solidFill>
                  <a:schemeClr val="hlink"/>
                </a:solidFill>
              </a:rPr>
              <a:t>bản</a:t>
            </a:r>
            <a:endParaRPr lang="en-US" altLang="en-US" sz="2600" b="1" dirty="0">
              <a:solidFill>
                <a:schemeClr val="hlink"/>
              </a:solidFill>
            </a:endParaRPr>
          </a:p>
        </p:txBody>
      </p:sp>
      <p:pic>
        <p:nvPicPr>
          <p:cNvPr id="8" name="Picture 2" descr="Câu đố tìm vật trốn trong hình thách thức thị giác dân mạng - Zing - Tri  thức trực tuyế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250897"/>
            <a:ext cx="1371601" cy="93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Yellow circle | Image, Circle, Ye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72643"/>
            <a:ext cx="1066800" cy="128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ircle PNG File | PNG M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455" y="2495550"/>
            <a:ext cx="1071752" cy="101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ellow circle | Image, Circle, Ye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359906"/>
            <a:ext cx="1066800" cy="128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âu đố tìm vật trốn trong hình thách thức thị giác dân mạng - Zing - Tri  thức trực tuyế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530" y="3790950"/>
            <a:ext cx="1371601" cy="93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ircle PNG File | PNG M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6259" y="3755135"/>
            <a:ext cx="1071752" cy="101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41158" y="142843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33207" y="270890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33207" y="39684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98309" y="14978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98309" y="27396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14212" y="39648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=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4114800" y="127635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14800" y="254409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114800" y="3769239"/>
            <a:ext cx="914400" cy="914400"/>
          </a:xfrm>
          <a:prstGeom prst="ellipse">
            <a:avLst/>
          </a:prstGeom>
          <a:solidFill>
            <a:srgbClr val="E31D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0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ran Minh\Desktop\ead274552812d64c8f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7150"/>
            <a:ext cx="4949370" cy="501015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39212"/>
            <a:ext cx="4310743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</a:rPr>
              <a:t>HĐ 2. </a:t>
            </a:r>
            <a:r>
              <a:rPr lang="en-US" altLang="en-US" sz="2800" b="1" dirty="0" err="1">
                <a:solidFill>
                  <a:schemeClr val="hlink"/>
                </a:solidFill>
              </a:rPr>
              <a:t>Kiến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tạo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kiến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hlink"/>
                </a:solidFill>
              </a:rPr>
              <a:t>thức</a:t>
            </a:r>
            <a:r>
              <a:rPr lang="en-US" altLang="en-US" sz="2800" b="1" dirty="0">
                <a:solidFill>
                  <a:schemeClr val="hlink"/>
                </a:solidFill>
              </a:rPr>
              <a:t>-</a:t>
            </a:r>
            <a:r>
              <a:rPr lang="en-US" alt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kỹ</a:t>
            </a:r>
            <a:r>
              <a:rPr lang="en-US" altLang="en-US" sz="2800" b="1" dirty="0">
                <a:solidFill>
                  <a:schemeClr val="hlink"/>
                </a:solidFill>
              </a:rPr>
              <a:t> </a:t>
            </a:r>
            <a:r>
              <a:rPr lang="en-US" altLang="en-US" sz="2800" b="1" dirty="0" err="1">
                <a:solidFill>
                  <a:schemeClr val="hlink"/>
                </a:solidFill>
              </a:rPr>
              <a:t>năng</a:t>
            </a:r>
            <a:r>
              <a:rPr lang="en-US" altLang="en-US" sz="2800" b="1" dirty="0">
                <a:solidFill>
                  <a:schemeClr val="hlink"/>
                </a:solidFill>
              </a:rPr>
              <a:t>.   </a:t>
            </a:r>
            <a:r>
              <a:rPr lang="en-US" altLang="en-US" sz="2800" b="1" dirty="0" smtClean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 dirty="0" smtClean="0">
              <a:solidFill>
                <a:schemeClr val="hlink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smtClean="0">
                <a:solidFill>
                  <a:srgbClr val="FF0000"/>
                </a:solidFill>
              </a:rPr>
              <a:t>- HS </a:t>
            </a:r>
            <a:r>
              <a:rPr lang="en-US" altLang="en-US" sz="2600" b="1" dirty="0" err="1" smtClean="0">
                <a:solidFill>
                  <a:srgbClr val="FF0000"/>
                </a:solidFill>
              </a:rPr>
              <a:t>làm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 1 VBT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-</a:t>
            </a:r>
            <a:r>
              <a:rPr lang="en-US" altLang="en-US" sz="2600" b="1" dirty="0" err="1" smtClean="0">
                <a:solidFill>
                  <a:srgbClr val="FF0000"/>
                </a:solidFill>
              </a:rPr>
              <a:t>trang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12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HINH HEN G A D T\SLGG_20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685800" y="742950"/>
            <a:ext cx="8103870" cy="32766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folHlink"/>
                  </a:prst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prstShdw prst="shdw13" dist="53882" dir="13500000">
                  <a:schemeClr val="folHlink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2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5" y="0"/>
            <a:ext cx="9304015" cy="522806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026"/>
            <a:ext cx="9153525" cy="7524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181100" y="1103286"/>
            <a:ext cx="6734175" cy="3028950"/>
          </a:xfrm>
          <a:prstGeom prst="rect">
            <a:avLst/>
          </a:prstGeom>
          <a:noFill/>
          <a:ln w="12700"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021556" y="1515998"/>
            <a:ext cx="2355357" cy="524308"/>
            <a:chOff x="2237051" y="1058849"/>
            <a:chExt cx="2206454" cy="485969"/>
          </a:xfrm>
          <a:solidFill>
            <a:schemeClr val="bg1">
              <a:lumMod val="95000"/>
              <a:alpha val="75000"/>
            </a:schemeClr>
          </a:solidFill>
        </p:grpSpPr>
        <p:sp>
          <p:nvSpPr>
            <p:cNvPr id="52" name="矩形 51"/>
            <p:cNvSpPr/>
            <p:nvPr/>
          </p:nvSpPr>
          <p:spPr>
            <a:xfrm rot="18455707">
              <a:off x="2070372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296509">
              <a:off x="3957536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4668182" y="1489612"/>
            <a:ext cx="1902204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33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Mĩ</a:t>
            </a:r>
            <a:r>
              <a:rPr lang="en-US" altLang="zh-CN" sz="33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300" u="sng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thuật</a:t>
            </a:r>
            <a:r>
              <a:rPr lang="en-US" altLang="zh-CN" sz="33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1</a:t>
            </a:r>
            <a:endParaRPr lang="zh-CN" altLang="en-US" sz="3300" u="sng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0" y="509859"/>
            <a:ext cx="1803863" cy="471829"/>
          </a:xfrm>
          <a:prstGeom prst="rect">
            <a:avLst/>
          </a:prstGeom>
        </p:spPr>
      </p:pic>
      <p:pic>
        <p:nvPicPr>
          <p:cNvPr id="15" name="Picture 14" descr="hoa dep thien nhien (3) - NGOISAONET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1101" y="1778152"/>
            <a:ext cx="1879410" cy="18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60511" y="2133169"/>
            <a:ext cx="476846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MĨ THUẬT QUANH TA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7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295400" y="133350"/>
            <a:ext cx="1158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KIỂM TRA ĐỒ DÙNG HỌC TẬP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9144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54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8053" y="1213647"/>
            <a:ext cx="63129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9498" y="729673"/>
            <a:ext cx="2104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2517" y="1215944"/>
            <a:ext cx="481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 THUẬT QUANH TA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143" y="1677609"/>
            <a:ext cx="557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0507" y="83342"/>
            <a:ext cx="6527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2022.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k\Desktop\hinh nen\7b6f93499ed347959a28ca24be796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1487"/>
            <a:ext cx="775854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3048000" y="1520190"/>
            <a:ext cx="5943600" cy="3261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Nhận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Tạo được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895350"/>
            <a:ext cx="4047345" cy="624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61950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Du lịch Hà Lan mùa hoa tulip – Ngắm Amsterdam rực rỡ sắc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3" y="829965"/>
            <a:ext cx="3886200" cy="350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9" y="829965"/>
            <a:ext cx="4343400" cy="3510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433001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435461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100" y="6073170"/>
            <a:ext cx="5011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hãy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kể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tên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màu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trên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cầu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vồng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953" y="4670801"/>
            <a:ext cx="4033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vồng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60877" y="4670801"/>
            <a:ext cx="419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58" y="353292"/>
            <a:ext cx="2435261" cy="16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3292"/>
            <a:ext cx="2450523" cy="16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27564"/>
            <a:ext cx="2450523" cy="21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58" y="2327564"/>
            <a:ext cx="2435261" cy="217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3293"/>
            <a:ext cx="2611582" cy="41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blinds dir="vert"/>
      </p:transition>
    </mc:Choice>
    <mc:Fallback xmlns="">
      <p:transition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3" y="350152"/>
            <a:ext cx="4526864" cy="44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63" y="2336385"/>
            <a:ext cx="3463637" cy="246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63" y="350153"/>
            <a:ext cx="3463637" cy="189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7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265</Words>
  <Application>Microsoft Office PowerPoint</Application>
  <PresentationFormat>On-screen Show (16:9)</PresentationFormat>
  <Paragraphs>42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54</cp:revision>
  <dcterms:created xsi:type="dcterms:W3CDTF">2021-10-03T03:45:32Z</dcterms:created>
  <dcterms:modified xsi:type="dcterms:W3CDTF">2022-10-10T17:49:37Z</dcterms:modified>
</cp:coreProperties>
</file>