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78" r:id="rId4"/>
    <p:sldId id="279" r:id="rId5"/>
    <p:sldId id="280" r:id="rId6"/>
    <p:sldId id="281" r:id="rId7"/>
    <p:sldId id="282" r:id="rId8"/>
    <p:sldId id="283" r:id="rId9"/>
    <p:sldId id="264" r:id="rId10"/>
    <p:sldId id="265" r:id="rId11"/>
    <p:sldId id="268" r:id="rId12"/>
    <p:sldId id="277" r:id="rId13"/>
    <p:sldId id="284" r:id="rId14"/>
    <p:sldId id="285" r:id="rId15"/>
    <p:sldId id="286" r:id="rId16"/>
    <p:sldId id="257" r:id="rId17"/>
    <p:sldId id="258" r:id="rId18"/>
    <p:sldId id="259" r:id="rId19"/>
    <p:sldId id="260" r:id="rId20"/>
    <p:sldId id="261" r:id="rId21"/>
    <p:sldId id="274" r:id="rId22"/>
    <p:sldId id="266" r:id="rId23"/>
    <p:sldId id="267" r:id="rId24"/>
    <p:sldId id="271" r:id="rId25"/>
    <p:sldId id="272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22.png"/><Relationship Id="rId2" Type="http://schemas.openxmlformats.org/officeDocument/2006/relationships/slide" Target="slide11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22.png"/><Relationship Id="rId2" Type="http://schemas.openxmlformats.org/officeDocument/2006/relationships/slide" Target="slide11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slide" Target="slide11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26.png"/><Relationship Id="rId2" Type="http://schemas.openxmlformats.org/officeDocument/2006/relationships/slide" Target="slide11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1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8" Type="http://schemas.openxmlformats.org/officeDocument/2006/relationships/image" Target="../media/image13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.jpe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1491" y="3236119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381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25" y="2503993"/>
            <a:ext cx="9955357" cy="1655762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Nhiệt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liệt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dự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5" y="101600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6" y="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8714" y="428625"/>
            <a:ext cx="8515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u.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51061" t="26902" r="22197" b="44950"/>
          <a:stretch>
            <a:fillRect/>
          </a:stretch>
        </p:blipFill>
        <p:spPr>
          <a:xfrm>
            <a:off x="214313" y="142875"/>
            <a:ext cx="11715750" cy="652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31159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8714" y="428625"/>
            <a:ext cx="8515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ư.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538" y="430365"/>
            <a:ext cx="864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68" y="1251660"/>
            <a:ext cx="10043027" cy="56492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200275" y="3200400"/>
            <a:ext cx="151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9061" y="6780117"/>
            <a:ext cx="665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43985" y="3429000"/>
            <a:ext cx="5541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199129" y="3200400"/>
            <a:ext cx="6731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0748" y="209862"/>
            <a:ext cx="7671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6" y="952127"/>
            <a:ext cx="12192000" cy="60201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493668" y="6672264"/>
            <a:ext cx="8072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15525" y="6829430"/>
            <a:ext cx="6143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472736" y="3186114"/>
            <a:ext cx="571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2224" y="3586154"/>
            <a:ext cx="35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482256" y="3338514"/>
            <a:ext cx="571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17476" y="6824664"/>
            <a:ext cx="8072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896469" y="6938968"/>
            <a:ext cx="6143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3500" y="174146"/>
            <a:ext cx="703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341"/>
            <a:ext cx="12192000" cy="58536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970426" y="2503357"/>
            <a:ext cx="1618938" cy="13191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2473" y="394539"/>
            <a:ext cx="7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0264"/>
          <a:stretch>
            <a:fillRect/>
          </a:stretch>
        </p:blipFill>
        <p:spPr>
          <a:xfrm>
            <a:off x="1760911" y="2239469"/>
            <a:ext cx="2953927" cy="2355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5507" y="4774696"/>
            <a:ext cx="17467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432" y="2103939"/>
            <a:ext cx="2908092" cy="2355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0171" y="4752912"/>
            <a:ext cx="190374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4405" y="322841"/>
            <a:ext cx="890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968" y="1888758"/>
            <a:ext cx="3351027" cy="2623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9896" y="1957491"/>
            <a:ext cx="15182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UTM Avo" panose="02040603050506020204" pitchFamily="18" charset="0"/>
              </a:rPr>
              <a:t>9</a:t>
            </a:r>
            <a:endParaRPr lang="en-US" sz="8000" dirty="0">
              <a:latin typeface="UTM Avo" panose="02040603050506020204" pitchFamily="18" charset="0"/>
            </a:endParaRPr>
          </a:p>
          <a:p>
            <a:pPr algn="ctr"/>
            <a:r>
              <a:rPr lang="en-US" sz="8000" dirty="0">
                <a:latin typeface="UTM Avo" panose="02040603050506020204" pitchFamily="18" charset="0"/>
              </a:rPr>
              <a:t>6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1429" y="4821480"/>
            <a:ext cx="2008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đồ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4314" y="4931229"/>
            <a:ext cx="314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vo" panose="02040603050506020204" pitchFamily="18" charset="0"/>
              </a:rPr>
              <a:t> </a:t>
            </a:r>
            <a:endParaRPr lang="en-US" sz="3600" dirty="0">
              <a:latin typeface="UTM Avo" panose="0204060305050602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889836" y="3262945"/>
            <a:ext cx="841105" cy="3694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889836" y="2171491"/>
            <a:ext cx="938387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948296" y="2628691"/>
            <a:ext cx="75235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877301" y="2373745"/>
            <a:ext cx="15729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ử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số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5" name="Picture 3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4" grpId="0" animBg="1"/>
      <p:bldP spid="8" grpId="0" animBg="1"/>
      <p:bldP spid="1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6961552" cy="1583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854" y="5422076"/>
            <a:ext cx="705199" cy="504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4" y="5821715"/>
            <a:ext cx="712219" cy="381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736716" cy="464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894108" cy="579425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730283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381" y="1026878"/>
            <a:ext cx="106892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26" y="2092681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en Garden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5326" y="4128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3" y="123009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372" y="-104833"/>
            <a:ext cx="2553586" cy="978195"/>
          </a:xfrm>
        </p:spPr>
        <p:txBody>
          <a:bodyPr/>
          <a:lstStyle/>
          <a:p>
            <a:pPr algn="ctr"/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9735" t="19293" r="26856" b="25758"/>
          <a:stretch>
            <a:fillRect/>
          </a:stretch>
        </p:blipFill>
        <p:spPr>
          <a:xfrm>
            <a:off x="0" y="712381"/>
            <a:ext cx="12192000" cy="6145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21027" t="58424" r="33740" b="18527"/>
          <a:stretch>
            <a:fillRect/>
          </a:stretch>
        </p:blipFill>
        <p:spPr>
          <a:xfrm>
            <a:off x="797442" y="365126"/>
            <a:ext cx="10556358" cy="58118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372986" y="2413591"/>
            <a:ext cx="723014" cy="7442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661" y="843591"/>
            <a:ext cx="2394098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viết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06" t="23281" r="24264" b="50879"/>
          <a:stretch>
            <a:fillRect/>
          </a:stretch>
        </p:blipFill>
        <p:spPr>
          <a:xfrm>
            <a:off x="1584250" y="2417321"/>
            <a:ext cx="8856921" cy="2658139"/>
          </a:xfrm>
          <a:prstGeom prst="rect">
            <a:avLst/>
          </a:prstGeom>
        </p:spPr>
      </p:pic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3" y="123009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3" y="123009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4199861" y="2551814"/>
            <a:ext cx="480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0" y="0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6" y="451129"/>
            <a:ext cx="8250055" cy="4073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3610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endParaRPr lang="en-US" sz="3600" dirty="0"/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  <a:endParaRPr lang="en-US" sz="3600" dirty="0"/>
          </a:p>
          <a:p>
            <a:pPr algn="ctr"/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endParaRPr lang="en-US" sz="3600" dirty="0"/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  <a:endParaRPr lang="en-US" sz="3600" dirty="0"/>
          </a:p>
        </p:txBody>
      </p:sp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23808"/>
            <a:ext cx="1220487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" y="4457327"/>
            <a:ext cx="6968906" cy="15831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679703" y="5445468"/>
            <a:ext cx="705944" cy="504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9" y="5845523"/>
            <a:ext cx="712971" cy="381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7" y="5958516"/>
            <a:ext cx="737494" cy="4649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28" y="6023143"/>
            <a:ext cx="895053" cy="579425"/>
          </a:xfrm>
          <a:prstGeom prst="rect">
            <a:avLst/>
          </a:prstGeom>
        </p:spPr>
      </p:pic>
      <p:pic>
        <p:nvPicPr>
          <p:cNvPr id="1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7444424" y="5324187"/>
            <a:ext cx="798519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09624" y="6181639"/>
            <a:ext cx="1167176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2" y="762079"/>
            <a:ext cx="11000073" cy="49386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7725" y="1686422"/>
            <a:ext cx="4840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trê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           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trà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chó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        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chị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          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trĩ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" y="1042982"/>
            <a:ext cx="4503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6" y="1192966"/>
            <a:ext cx="11000073" cy="5150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5921" y="1581142"/>
            <a:ext cx="4071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5443" y="2562216"/>
            <a:ext cx="4071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chó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xù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7817" y="3526343"/>
            <a:ext cx="4071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rổ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tre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658" y="1371600"/>
            <a:ext cx="3646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5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3" y="1267097"/>
            <a:ext cx="11000073" cy="523371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92300" y="2960693"/>
            <a:ext cx="6708775" cy="1001707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5839" y="1700216"/>
            <a:ext cx="417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37"/>
            <a:ext cx="123015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" y="893197"/>
            <a:ext cx="11098903" cy="5889366"/>
          </a:xfrm>
          <a:prstGeom prst="rect">
            <a:avLst/>
          </a:prstGeom>
        </p:spPr>
      </p:pic>
      <p:sp>
        <p:nvSpPr>
          <p:cNvPr id="7" name="Content Placeholder 2"/>
          <p:cNvSpPr txBox="1"/>
          <p:nvPr/>
        </p:nvSpPr>
        <p:spPr>
          <a:xfrm>
            <a:off x="1033463" y="3249610"/>
            <a:ext cx="10739437" cy="2579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Ở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nhè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”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771" y="2339974"/>
            <a:ext cx="505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003" y="1363662"/>
            <a:ext cx="505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ute background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>
            <a:fillRect/>
          </a:stretch>
        </p:blipFill>
        <p:spPr bwMode="auto">
          <a:xfrm>
            <a:off x="134033" y="-200014"/>
            <a:ext cx="12057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0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12594" y="2110691"/>
            <a:ext cx="134886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tư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ngày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16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tháng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10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năm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2024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3487" y="2882225"/>
            <a:ext cx="3379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00B0F0"/>
                </a:solidFill>
                <a:latin typeface="UTM Avo" panose="02040603050506020204" pitchFamily="18" charset="0"/>
              </a:rPr>
              <a:t>TIẾNG VIỆT</a:t>
            </a:r>
            <a:endParaRPr lang="en-US" sz="5400" b="1" u="sng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8409" t="26028" r="55454" b="44848"/>
          <a:stretch>
            <a:fillRect/>
          </a:stretch>
        </p:blipFill>
        <p:spPr>
          <a:xfrm>
            <a:off x="1" y="1141799"/>
            <a:ext cx="12044362" cy="566005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29890" y="290945"/>
            <a:ext cx="4862946" cy="960727"/>
          </a:xfrm>
        </p:spPr>
        <p:txBody>
          <a:bodyPr/>
          <a:lstStyle/>
          <a:p>
            <a:r>
              <a:rPr lang="en-US" dirty="0" err="1">
                <a:latin typeface="UTM Avo" panose="02040603050506020204" pitchFamily="18" charset="0"/>
              </a:rPr>
              <a:t>Làm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quen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5" name="Picture 44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WPS Presentation</Application>
  <PresentationFormat>Widescreen</PresentationFormat>
  <Paragraphs>75</Paragraphs>
  <Slides>25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SimSun</vt:lpstr>
      <vt:lpstr>Wingdings</vt:lpstr>
      <vt:lpstr>UTM Avo</vt:lpstr>
      <vt:lpstr>Segoe Print</vt:lpstr>
      <vt:lpstr>Times New Roman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Làm quen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Tập đọc</vt:lpstr>
      <vt:lpstr>PowerPoint 演示文稿</vt:lpstr>
      <vt:lpstr>Tập viết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hien le</cp:lastModifiedBy>
  <cp:revision>86</cp:revision>
  <cp:lastPrinted>2022-10-12T05:17:00Z</cp:lastPrinted>
  <dcterms:created xsi:type="dcterms:W3CDTF">2019-09-27T16:13:00Z</dcterms:created>
  <dcterms:modified xsi:type="dcterms:W3CDTF">2024-10-14T08:15:42Z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C39A8BA95BAE4BEEAD41781E2EFF4DA3_12</vt:lpwstr>
  </property>
  <property fmtid="{D5CDD505-2E9C-101B-9397-08002B2CF9AE}" pid="3" name="KSOProductBuildVer">
    <vt:lpwstr>1033-12.2.0.18283</vt:lpwstr>
  </property>
</Properties>
</file>