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708" r:id="rId5"/>
    <p:sldMasterId id="2147483720" r:id="rId6"/>
    <p:sldMasterId id="2147483734" r:id="rId7"/>
    <p:sldMasterId id="2147483736" r:id="rId8"/>
  </p:sldMasterIdLst>
  <p:notesMasterIdLst>
    <p:notesMasterId r:id="rId44"/>
  </p:notesMasterIdLst>
  <p:sldIdLst>
    <p:sldId id="257" r:id="rId9"/>
    <p:sldId id="259" r:id="rId10"/>
    <p:sldId id="258" r:id="rId11"/>
    <p:sldId id="260" r:id="rId12"/>
    <p:sldId id="261" r:id="rId13"/>
    <p:sldId id="262" r:id="rId14"/>
    <p:sldId id="266" r:id="rId15"/>
    <p:sldId id="265" r:id="rId16"/>
    <p:sldId id="279" r:id="rId17"/>
    <p:sldId id="267" r:id="rId18"/>
    <p:sldId id="268" r:id="rId19"/>
    <p:sldId id="269" r:id="rId20"/>
    <p:sldId id="256" r:id="rId21"/>
    <p:sldId id="271" r:id="rId22"/>
    <p:sldId id="272" r:id="rId23"/>
    <p:sldId id="274" r:id="rId24"/>
    <p:sldId id="275" r:id="rId25"/>
    <p:sldId id="276" r:id="rId26"/>
    <p:sldId id="277" r:id="rId27"/>
    <p:sldId id="278" r:id="rId28"/>
    <p:sldId id="280" r:id="rId29"/>
    <p:sldId id="281" r:id="rId30"/>
    <p:sldId id="282" r:id="rId31"/>
    <p:sldId id="283" r:id="rId32"/>
    <p:sldId id="284" r:id="rId33"/>
    <p:sldId id="285" r:id="rId34"/>
    <p:sldId id="286" r:id="rId35"/>
    <p:sldId id="287" r:id="rId36"/>
    <p:sldId id="289" r:id="rId37"/>
    <p:sldId id="288" r:id="rId38"/>
    <p:sldId id="290" r:id="rId39"/>
    <p:sldId id="291" r:id="rId40"/>
    <p:sldId id="292" r:id="rId41"/>
    <p:sldId id="293" r:id="rId42"/>
    <p:sldId id="2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108" d="100"/>
          <a:sy n="108" d="100"/>
        </p:scale>
        <p:origin x="65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2021/5/30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A4A8A9-2BF7-4A8A-8368-4CDFFD9DCA98}"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A908E-BCCF-4F7B-A435-90385526EBEC}" type="slidenum">
              <a:rPr lang="en-US" smtClean="0"/>
              <a:t>‹#›</a:t>
            </a:fld>
            <a:endParaRPr lang="en-US"/>
          </a:p>
        </p:txBody>
      </p:sp>
    </p:spTree>
    <p:extLst>
      <p:ext uri="{BB962C8B-B14F-4D97-AF65-F5344CB8AC3E}">
        <p14:creationId xmlns:p14="http://schemas.microsoft.com/office/powerpoint/2010/main" val="3725105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5/30/2021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5/30/2021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t>2021/5/30</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 id="2147483748"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image" Target="../media/image6.jpeg"/><Relationship Id="rId15" Type="http://schemas.microsoft.com/office/2007/relationships/hdphoto" Target="../media/hdphoto4.wdp"/><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7.xml"/><Relationship Id="rId5" Type="http://schemas.openxmlformats.org/officeDocument/2006/relationships/image" Target="../media/image43.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8.wdp"/><Relationship Id="rId18" Type="http://schemas.openxmlformats.org/officeDocument/2006/relationships/image" Target="../media/image21.png"/><Relationship Id="rId26" Type="http://schemas.openxmlformats.org/officeDocument/2006/relationships/image" Target="../media/image25.png"/><Relationship Id="rId3" Type="http://schemas.openxmlformats.org/officeDocument/2006/relationships/image" Target="../media/image16.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19.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28.png"/><Relationship Id="rId2" Type="http://schemas.openxmlformats.org/officeDocument/2006/relationships/image" Target="../media/image15.jpeg"/><Relationship Id="rId16" Type="http://schemas.microsoft.com/office/2007/relationships/hdphoto" Target="../media/hdphoto9.wdp"/><Relationship Id="rId20" Type="http://schemas.openxmlformats.org/officeDocument/2006/relationships/image" Target="../media/image22.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slide" Target="slide6.xml"/><Relationship Id="rId24" Type="http://schemas.openxmlformats.org/officeDocument/2006/relationships/image" Target="../media/image24.png"/><Relationship Id="rId32" Type="http://schemas.openxmlformats.org/officeDocument/2006/relationships/image" Target="../media/image27.GIF"/><Relationship Id="rId5" Type="http://schemas.openxmlformats.org/officeDocument/2006/relationships/slide" Target="slide3.xml"/><Relationship Id="rId15" Type="http://schemas.openxmlformats.org/officeDocument/2006/relationships/image" Target="../media/image20.png"/><Relationship Id="rId23" Type="http://schemas.microsoft.com/office/2007/relationships/hdphoto" Target="../media/hdphoto12.wdp"/><Relationship Id="rId28" Type="http://schemas.openxmlformats.org/officeDocument/2006/relationships/image" Target="../media/image8.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18.png"/><Relationship Id="rId14" Type="http://schemas.openxmlformats.org/officeDocument/2006/relationships/slide" Target="slide7.xml"/><Relationship Id="rId22" Type="http://schemas.openxmlformats.org/officeDocument/2006/relationships/image" Target="../media/image23.png"/><Relationship Id="rId27" Type="http://schemas.microsoft.com/office/2007/relationships/hdphoto" Target="../media/hdphoto14.wdp"/><Relationship Id="rId30" Type="http://schemas.openxmlformats.org/officeDocument/2006/relationships/image" Target="../media/image26.png"/><Relationship Id="rId35" Type="http://schemas.openxmlformats.org/officeDocument/2006/relationships/image" Target="../media/image29.GIF"/></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9.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jpe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jpe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1.jpe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7.xml"/><Relationship Id="rId5" Type="http://schemas.openxmlformats.org/officeDocument/2006/relationships/image" Target="../media/image43.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9.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jpeg"/><Relationship Id="rId1" Type="http://schemas.openxmlformats.org/officeDocument/2006/relationships/slideLayout" Target="../slideLayouts/slideLayout74.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jpe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43.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2.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jpe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jpe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9.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0.pn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2.png"/><Relationship Id="rId1" Type="http://schemas.openxmlformats.org/officeDocument/2006/relationships/slideLayout" Target="../slideLayouts/slideLayout70.xml"/><Relationship Id="rId6" Type="http://schemas.openxmlformats.org/officeDocument/2006/relationships/image" Target="../media/image63.png"/><Relationship Id="rId5" Type="http://schemas.openxmlformats.org/officeDocument/2006/relationships/image" Target="../media/image43.jpe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2.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0.png"/><Relationship Id="rId4" Type="http://schemas.openxmlformats.org/officeDocument/2006/relationships/image" Target="../media/image31.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2.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32.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2.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7.xml"/><Relationship Id="rId5" Type="http://schemas.openxmlformats.org/officeDocument/2006/relationships/image" Target="../media/image34.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pic>
        <p:nvPicPr>
          <p:cNvPr id="5" name="Picture 4">
            <a:extLst>
              <a:ext uri="{FF2B5EF4-FFF2-40B4-BE49-F238E27FC236}">
                <a16:creationId xmlns:a16="http://schemas.microsoft.com/office/drawing/2014/main" id="{9479C294-C9E4-4555-B453-F8AE30E7A1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pic>
        <p:nvPicPr>
          <p:cNvPr id="7" name="Picture 6">
            <a:extLst>
              <a:ext uri="{FF2B5EF4-FFF2-40B4-BE49-F238E27FC236}">
                <a16:creationId xmlns:a16="http://schemas.microsoft.com/office/drawing/2014/main" id="{0BFFF0F7-B437-4C41-B65F-9D2AB21D7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6"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2" y="0"/>
            <a:ext cx="12192000"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sp>
        <p:nvSpPr>
          <p:cNvPr id="13" name="2">
            <a:extLst>
              <a:ext uri="{FF2B5EF4-FFF2-40B4-BE49-F238E27FC236}">
                <a16:creationId xmlns:a16="http://schemas.microsoft.com/office/drawing/2014/main" id="{25A6D871-C4CE-4E31-AD61-701A9BF66F21}"/>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4" name="Group 13">
            <a:extLst>
              <a:ext uri="{FF2B5EF4-FFF2-40B4-BE49-F238E27FC236}">
                <a16:creationId xmlns:a16="http://schemas.microsoft.com/office/drawing/2014/main" id="{8C41ED79-F198-4F0A-843E-BBA80FA7D6F0}"/>
              </a:ext>
            </a:extLst>
          </p:cNvPr>
          <p:cNvGrpSpPr/>
          <p:nvPr/>
        </p:nvGrpSpPr>
        <p:grpSpPr>
          <a:xfrm>
            <a:off x="3760470" y="1045210"/>
            <a:ext cx="6916420" cy="1470182"/>
            <a:chOff x="172324" y="1157225"/>
            <a:chExt cx="2109019" cy="1406784"/>
          </a:xfrm>
        </p:grpSpPr>
        <p:sp>
          <p:nvSpPr>
            <p:cNvPr id="15" name="Hexagon 14">
              <a:extLst>
                <a:ext uri="{FF2B5EF4-FFF2-40B4-BE49-F238E27FC236}">
                  <a16:creationId xmlns:a16="http://schemas.microsoft.com/office/drawing/2014/main" id="{52D4F20C-0160-45C8-875D-090714308869}"/>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A19EF679-A528-454E-B3D7-4222305581EC}"/>
                </a:ext>
              </a:extLst>
            </p:cNvPr>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7" name="Group 16">
            <a:extLst>
              <a:ext uri="{FF2B5EF4-FFF2-40B4-BE49-F238E27FC236}">
                <a16:creationId xmlns:a16="http://schemas.microsoft.com/office/drawing/2014/main" id="{A47F088E-B8EA-431D-A496-D01D3485D35E}"/>
              </a:ext>
            </a:extLst>
          </p:cNvPr>
          <p:cNvGrpSpPr/>
          <p:nvPr/>
        </p:nvGrpSpPr>
        <p:grpSpPr>
          <a:xfrm>
            <a:off x="3882390" y="3599815"/>
            <a:ext cx="6916420" cy="1536057"/>
            <a:chOff x="172324" y="1157225"/>
            <a:chExt cx="2109019" cy="1469818"/>
          </a:xfrm>
        </p:grpSpPr>
        <p:sp>
          <p:nvSpPr>
            <p:cNvPr id="18" name="Hexagon 17">
              <a:extLst>
                <a:ext uri="{FF2B5EF4-FFF2-40B4-BE49-F238E27FC236}">
                  <a16:creationId xmlns:a16="http://schemas.microsoft.com/office/drawing/2014/main" id="{FB291481-0BB1-4891-BABE-810E0E06C7B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43">
              <a:extLst>
                <a:ext uri="{FF2B5EF4-FFF2-40B4-BE49-F238E27FC236}">
                  <a16:creationId xmlns:a16="http://schemas.microsoft.com/office/drawing/2014/main" id="{B460CF24-60DF-4A8C-8904-AB401024EA71}"/>
                </a:ext>
              </a:extLst>
            </p:cNvPr>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grpSp>
        <p:nvGrpSpPr>
          <p:cNvPr id="20" name="Group 19">
            <a:extLst>
              <a:ext uri="{FF2B5EF4-FFF2-40B4-BE49-F238E27FC236}">
                <a16:creationId xmlns:a16="http://schemas.microsoft.com/office/drawing/2014/main" id="{BCE492E5-4E74-4AB7-89E8-3F4CA1405568}"/>
              </a:ext>
            </a:extLst>
          </p:cNvPr>
          <p:cNvGrpSpPr/>
          <p:nvPr/>
        </p:nvGrpSpPr>
        <p:grpSpPr>
          <a:xfrm>
            <a:off x="1005169" y="2225887"/>
            <a:ext cx="2109019" cy="2109019"/>
            <a:chOff x="156834" y="1993081"/>
            <a:chExt cx="2109019" cy="2109019"/>
          </a:xfrm>
        </p:grpSpPr>
        <p:sp>
          <p:nvSpPr>
            <p:cNvPr id="21" name="Oval 20">
              <a:extLst>
                <a:ext uri="{FF2B5EF4-FFF2-40B4-BE49-F238E27FC236}">
                  <a16:creationId xmlns:a16="http://schemas.microsoft.com/office/drawing/2014/main" id="{2E057718-F47E-408F-9A59-DC9537A27A72}"/>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7D62CEB-80D5-4473-90D5-AB37557D406C}"/>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6360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DC0D49BA-D68F-4601-97EB-8089468EF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AE25F57B-397B-44C3-9242-570B74538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57150" y="2025015"/>
            <a:ext cx="12077700" cy="3333750"/>
          </a:xfrm>
          <a:prstGeom prst="rect">
            <a:avLst/>
          </a:prstGeom>
          <a:noFill/>
          <a:ln>
            <a:noFill/>
          </a:ln>
        </p:spPr>
      </p:pic>
      <p:sp>
        <p:nvSpPr>
          <p:cNvPr id="19462" name="TextBox 8"/>
          <p:cNvSpPr txBox="1"/>
          <p:nvPr/>
        </p:nvSpPr>
        <p:spPr>
          <a:xfrm>
            <a:off x="0" y="2215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Kiến là bạn thân của sóc. Hằng ngày, hai bạn rủ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Tớ nhớ cậu</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nhau đi học. Một ngày nọ, nhà kiến chuyển sang </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cánh rừng khác. Sóc và kiến rất buồn. Hai bạn tìm</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cách gửi thư cho nhau để bày tỏ nỗi nhớ.</a:t>
            </a:r>
          </a:p>
        </p:txBody>
      </p:sp>
      <p:sp>
        <p:nvSpPr>
          <p:cNvPr id="10" name="Content Placeholder 9">
            <a:extLst>
              <a:ext uri="{FF2B5EF4-FFF2-40B4-BE49-F238E27FC236}">
                <a16:creationId xmlns:a16="http://schemas.microsoft.com/office/drawing/2014/main" id="{15996205-17EB-48A0-BD79-149D08FC1841}"/>
              </a:ext>
            </a:extLst>
          </p:cNvPr>
          <p:cNvSpPr>
            <a:spLocks noGrp="1"/>
          </p:cNvSpPr>
          <p:nvPr>
            <p:ph idx="1"/>
          </p:nvPr>
        </p:nvSpPr>
        <p:spPr/>
        <p:txBody>
          <a:bodyPr/>
          <a:lstStyle/>
          <a:p>
            <a:endParaRPr lang="en-GB"/>
          </a:p>
        </p:txBody>
      </p:sp>
      <p:pic>
        <p:nvPicPr>
          <p:cNvPr id="14" name="Picture 13">
            <a:extLst>
              <a:ext uri="{FF2B5EF4-FFF2-40B4-BE49-F238E27FC236}">
                <a16:creationId xmlns:a16="http://schemas.microsoft.com/office/drawing/2014/main" id="{F483FAE0-23C5-42AF-95B4-612FEF2A1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49985" y="1034415"/>
            <a:ext cx="9892030" cy="3653155"/>
          </a:xfrm>
          <a:prstGeom prst="rect">
            <a:avLst/>
          </a:prstGeom>
        </p:spPr>
      </p:pic>
      <p:sp>
        <p:nvSpPr>
          <p:cNvPr id="8" name="Content Placeholder 7"/>
          <p:cNvSpPr>
            <a:spLocks noGrp="1"/>
          </p:cNvSpPr>
          <p:nvPr>
            <p:ph sz="half" idx="1"/>
          </p:nvPr>
        </p:nvSpPr>
        <p:spPr/>
        <p:txBody>
          <a:bodyPr/>
          <a:lstStyle/>
          <a:p>
            <a:endParaRPr lang="en-US"/>
          </a:p>
        </p:txBody>
      </p:sp>
      <p:sp>
        <p:nvSpPr>
          <p:cNvPr id="9" name="Rounded Rectangle 8"/>
          <p:cNvSpPr/>
          <p:nvPr/>
        </p:nvSpPr>
        <p:spPr>
          <a:xfrm>
            <a:off x="1149985" y="4517390"/>
            <a:ext cx="1581785"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cua</a:t>
            </a:r>
          </a:p>
        </p:txBody>
      </p:sp>
      <p:sp>
        <p:nvSpPr>
          <p:cNvPr id="10" name="Rounded Rectangle 9"/>
          <p:cNvSpPr/>
          <p:nvPr/>
        </p:nvSpPr>
        <p:spPr>
          <a:xfrm>
            <a:off x="387921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công</a:t>
            </a:r>
          </a:p>
        </p:txBody>
      </p:sp>
      <p:sp>
        <p:nvSpPr>
          <p:cNvPr id="11" name="Rounded Rectangle 10"/>
          <p:cNvSpPr/>
          <p:nvPr/>
        </p:nvSpPr>
        <p:spPr>
          <a:xfrm>
            <a:off x="7044055" y="457835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kỳ đà</a:t>
            </a:r>
          </a:p>
        </p:txBody>
      </p:sp>
      <p:sp>
        <p:nvSpPr>
          <p:cNvPr id="12" name="Rounded Rectangle 11"/>
          <p:cNvSpPr/>
          <p:nvPr/>
        </p:nvSpPr>
        <p:spPr>
          <a:xfrm>
            <a:off x="925512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kiến</a:t>
            </a:r>
          </a:p>
        </p:txBody>
      </p:sp>
      <p:sp>
        <p:nvSpPr>
          <p:cNvPr id="3" name="Content Placeholder 2">
            <a:extLst>
              <a:ext uri="{FF2B5EF4-FFF2-40B4-BE49-F238E27FC236}">
                <a16:creationId xmlns:a16="http://schemas.microsoft.com/office/drawing/2014/main" id="{7732A8C3-4DBF-40A6-8A8E-822B8DD9BE98}"/>
              </a:ext>
            </a:extLst>
          </p:cNvPr>
          <p:cNvSpPr>
            <a:spLocks noGrp="1"/>
          </p:cNvSpPr>
          <p:nvPr>
            <p:ph sz="half" idx="2"/>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Box 4"/>
          <p:cNvSpPr txBox="1"/>
          <p:nvPr/>
        </p:nvSpPr>
        <p:spPr>
          <a:xfrm>
            <a:off x="1920240" y="525780"/>
            <a:ext cx="513207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a hoặc b</a:t>
            </a:r>
          </a:p>
        </p:txBody>
      </p:sp>
      <p:pic>
        <p:nvPicPr>
          <p:cNvPr id="6" name="Content Placeholder 5"/>
          <p:cNvPicPr>
            <a:picLocks noGrp="1" noChangeAspect="1"/>
          </p:cNvPicPr>
          <p:nvPr>
            <p:ph sz="half" idx="1"/>
          </p:nvPr>
        </p:nvPicPr>
        <p:blipFill>
          <a:blip r:embed="rId3"/>
          <a:stretch>
            <a:fillRect/>
          </a:stretch>
        </p:blipFill>
        <p:spPr>
          <a:xfrm>
            <a:off x="869315" y="1825625"/>
            <a:ext cx="10586720" cy="2831465"/>
          </a:xfrm>
          <a:prstGeom prst="rect">
            <a:avLst/>
          </a:prstGeom>
        </p:spPr>
      </p:pic>
      <p:sp>
        <p:nvSpPr>
          <p:cNvPr id="8" name="Rounded Rectangle 7"/>
          <p:cNvSpPr/>
          <p:nvPr/>
        </p:nvSpPr>
        <p:spPr>
          <a:xfrm>
            <a:off x="3168015" y="266636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nhiều</a:t>
            </a:r>
          </a:p>
        </p:txBody>
      </p:sp>
      <p:sp>
        <p:nvSpPr>
          <p:cNvPr id="9" name="Rounded Rectangle 8"/>
          <p:cNvSpPr/>
          <p:nvPr/>
        </p:nvSpPr>
        <p:spPr>
          <a:xfrm>
            <a:off x="7773035" y="278828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hươu</a:t>
            </a:r>
          </a:p>
        </p:txBody>
      </p:sp>
      <p:sp>
        <p:nvSpPr>
          <p:cNvPr id="10" name="Rounded Rectangle 9"/>
          <p:cNvSpPr/>
          <p:nvPr/>
        </p:nvSpPr>
        <p:spPr>
          <a:xfrm>
            <a:off x="5034280" y="3416935"/>
            <a:ext cx="90106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khướu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b. Tìm từ ngữ có tiếng chứa en hoặc eng</a:t>
            </a:r>
          </a:p>
        </p:txBody>
      </p:sp>
      <p:pic>
        <p:nvPicPr>
          <p:cNvPr id="6" name="Content Placeholder 5"/>
          <p:cNvPicPr>
            <a:picLocks noGrp="1" noChangeAspect="1"/>
          </p:cNvPicPr>
          <p:nvPr>
            <p:ph idx="1"/>
          </p:nvPr>
        </p:nvPicPr>
        <p:blipFill>
          <a:blip r:embed="rId3"/>
          <a:stretch>
            <a:fillRect/>
          </a:stretch>
        </p:blipFill>
        <p:spPr>
          <a:xfrm>
            <a:off x="0" y="0"/>
            <a:ext cx="0" cy="0"/>
          </a:xfrm>
          <a:prstGeom prst="rect">
            <a:avLst/>
          </a:prstGeom>
        </p:spPr>
      </p:pic>
      <p:pic>
        <p:nvPicPr>
          <p:cNvPr id="8" name="Picture 7"/>
          <p:cNvPicPr>
            <a:picLocks noChangeAspect="1"/>
          </p:cNvPicPr>
          <p:nvPr/>
        </p:nvPicPr>
        <p:blipFill>
          <a:blip r:embed="rId3"/>
          <a:stretch>
            <a:fillRect/>
          </a:stretch>
        </p:blipFill>
        <p:spPr>
          <a:xfrm>
            <a:off x="3375660" y="1908810"/>
            <a:ext cx="4902835" cy="1621155"/>
          </a:xfrm>
          <a:prstGeom prst="rect">
            <a:avLst/>
          </a:prstGeom>
        </p:spPr>
      </p:pic>
      <p:graphicFrame>
        <p:nvGraphicFramePr>
          <p:cNvPr id="10" name="Table 9"/>
          <p:cNvGraphicFramePr/>
          <p:nvPr/>
        </p:nvGraphicFramePr>
        <p:xfrm>
          <a:off x="3644265" y="3954780"/>
          <a:ext cx="4719320" cy="231648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đan len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leng keng</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hoa sen</a:t>
                      </a:r>
                    </a:p>
                  </a:txBody>
                  <a:tcPr/>
                </a:tc>
                <a:extLst>
                  <a:ext uri="{0D108BD9-81ED-4DB2-BD59-A6C34878D82A}">
                    <a16:rowId xmlns:a16="http://schemas.microsoft.com/office/drawing/2014/main" val="10002"/>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xà beng</a:t>
                      </a:r>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BC4320FB-7F12-498D-9965-65B3BE570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pic>
        <p:nvPicPr>
          <p:cNvPr id="6" name="Picture 5">
            <a:extLst>
              <a:ext uri="{FF2B5EF4-FFF2-40B4-BE49-F238E27FC236}">
                <a16:creationId xmlns:a16="http://schemas.microsoft.com/office/drawing/2014/main" id="{8B01838A-295B-4B4E-8600-5687A11F2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1. Tìm từ ngữ chỉ tình cảm bạn bè?</a:t>
            </a:r>
          </a:p>
        </p:txBody>
      </p:sp>
      <p:graphicFrame>
        <p:nvGraphicFramePr>
          <p:cNvPr id="10" name="Table 9"/>
          <p:cNvGraphicFramePr/>
          <p:nvPr/>
        </p:nvGraphicFramePr>
        <p:xfrm>
          <a:off x="3421380" y="1449070"/>
          <a:ext cx="4719320" cy="173736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thân thiết</a:t>
                      </a:r>
                    </a:p>
                  </a:txBody>
                  <a:tcPr/>
                </a:tc>
                <a:tc>
                  <a:txBody>
                    <a:bodyPr/>
                    <a:lstStyle/>
                    <a:p>
                      <a:pPr>
                        <a:buNone/>
                      </a:pPr>
                      <a:r>
                        <a:rPr lang="en-US" sz="3200">
                          <a:latin typeface="Arial-Rounded" panose="020B0500000000000000" pitchFamily="34" charset="0"/>
                          <a:cs typeface="Arial-Rounded" panose="020B0500000000000000" pitchFamily="34" charset="0"/>
                        </a:rPr>
                        <a:t>quý mến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keo sơn</a:t>
                      </a:r>
                    </a:p>
                  </a:txBody>
                  <a:tcPr/>
                </a:tc>
                <a:tc>
                  <a:txBody>
                    <a:bodyPr/>
                    <a:lstStyle/>
                    <a:p>
                      <a:pPr>
                        <a:buNone/>
                      </a:pPr>
                      <a:r>
                        <a:rPr lang="en-US" sz="3200">
                          <a:latin typeface="Arial-Rounded" panose="020B0500000000000000" pitchFamily="34" charset="0"/>
                          <a:cs typeface="Arial-Rounded" panose="020B0500000000000000" pitchFamily="34" charset="0"/>
                        </a:rPr>
                        <a:t>gắn bó</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đoàn kết</a:t>
                      </a:r>
                    </a:p>
                  </a:txBody>
                  <a:tcPr/>
                </a:tc>
                <a:tc>
                  <a:txBody>
                    <a:bodyPr/>
                    <a:lstStyle/>
                    <a:p>
                      <a:pPr>
                        <a:buNone/>
                      </a:pPr>
                      <a:r>
                        <a:rPr lang="en-US" sz="3200">
                          <a:latin typeface="Arial-Rounded" panose="020B0500000000000000" pitchFamily="34" charset="0"/>
                          <a:cs typeface="Arial-Rounded" panose="020B0500000000000000" pitchFamily="34" charset="0"/>
                        </a:rPr>
                        <a:t>đáng quý</a:t>
                      </a:r>
                    </a:p>
                  </a:txBody>
                  <a:tcPr/>
                </a:tc>
                <a:extLst>
                  <a:ext uri="{0D108BD9-81ED-4DB2-BD59-A6C34878D82A}">
                    <a16:rowId xmlns:a16="http://schemas.microsoft.com/office/drawing/2014/main" val="10002"/>
                  </a:ext>
                </a:extLst>
              </a:tr>
            </a:tbl>
          </a:graphicData>
        </a:graphic>
      </p:graphicFrame>
      <p:pic>
        <p:nvPicPr>
          <p:cNvPr id="4" name="Content Placeholder 3" descr="Capture"/>
          <p:cNvPicPr>
            <a:picLocks noGrp="1" noChangeAspect="1"/>
          </p:cNvPicPr>
          <p:nvPr>
            <p:ph sz="half" idx="2"/>
          </p:nvPr>
        </p:nvPicPr>
        <p:blipFill>
          <a:blip r:embed="rId3"/>
          <a:stretch>
            <a:fillRect/>
          </a:stretch>
        </p:blipFill>
        <p:spPr>
          <a:xfrm>
            <a:off x="1203325" y="3567430"/>
            <a:ext cx="9584690" cy="2296160"/>
          </a:xfrm>
          <a:prstGeom prst="rect">
            <a:avLst/>
          </a:prstGeom>
        </p:spPr>
      </p:pic>
      <p:cxnSp>
        <p:nvCxnSpPr>
          <p:cNvPr id="12" name="Straight Arrow Connector 11"/>
          <p:cNvCxnSpPr/>
          <p:nvPr/>
        </p:nvCxnSpPr>
        <p:spPr>
          <a:xfrm flipV="1">
            <a:off x="5749290" y="4330700"/>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0" y="4360545"/>
            <a:ext cx="2129790"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F888303-1766-42D8-91FB-42B9FD1A5B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000" y="275224"/>
            <a:ext cx="1179463" cy="1173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6" name="Content Placeholder 5"/>
          <p:cNvPicPr>
            <a:picLocks noGrp="1" noChangeAspect="1"/>
          </p:cNvPicPr>
          <p:nvPr>
            <p:ph sz="half" idx="1"/>
          </p:nvPr>
        </p:nvPicPr>
        <p:blipFill>
          <a:blip r:embed="rId3"/>
          <a:stretch>
            <a:fillRect/>
          </a:stretch>
        </p:blipFill>
        <p:spPr>
          <a:xfrm>
            <a:off x="838200" y="3021330"/>
            <a:ext cx="5181600" cy="1959610"/>
          </a:xfrm>
          <a:prstGeom prst="rect">
            <a:avLst/>
          </a:prstGeom>
        </p:spPr>
      </p:pic>
      <p:pic>
        <p:nvPicPr>
          <p:cNvPr id="8" name="Picture 7"/>
          <p:cNvPicPr>
            <a:picLocks noChangeAspect="1"/>
          </p:cNvPicPr>
          <p:nvPr/>
        </p:nvPicPr>
        <p:blipFill>
          <a:blip r:embed="rId3"/>
          <a:stretch>
            <a:fillRect/>
          </a:stretch>
        </p:blipFill>
        <p:spPr>
          <a:xfrm>
            <a:off x="1673225" y="2152015"/>
            <a:ext cx="8845550" cy="3711575"/>
          </a:xfrm>
          <a:prstGeom prst="rect">
            <a:avLst/>
          </a:prstGeom>
        </p:spPr>
      </p:pic>
      <p:cxnSp>
        <p:nvCxnSpPr>
          <p:cNvPr id="10" name="Straight Arrow Connector 9"/>
          <p:cNvCxnSpPr/>
          <p:nvPr/>
        </p:nvCxnSpPr>
        <p:spPr>
          <a:xfrm>
            <a:off x="5800090"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0" y="3113405"/>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0"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F63017-FAEC-4FAE-B6EB-2A70B25954A8}"/>
              </a:ext>
            </a:extLst>
          </p:cNvPr>
          <p:cNvSpPr>
            <a:spLocks noGrp="1"/>
          </p:cNvSpPr>
          <p:nvPr>
            <p:ph sz="half" idx="2"/>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02639BF0-D98A-4D8D-8F12-BE92B049D2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0" y="0"/>
            <a:ext cx="0" cy="0"/>
          </a:xfrm>
          <a:prstGeom prst="rect">
            <a:avLst/>
          </a:prstGeom>
        </p:spPr>
      </p:pic>
      <p:pic>
        <p:nvPicPr>
          <p:cNvPr id="7" name="Picture 6"/>
          <p:cNvPicPr>
            <a:picLocks noChangeAspect="1"/>
          </p:cNvPicPr>
          <p:nvPr/>
        </p:nvPicPr>
        <p:blipFill>
          <a:blip r:embed="rId3"/>
          <a:stretch>
            <a:fillRect/>
          </a:stretch>
        </p:blipFill>
        <p:spPr>
          <a:xfrm>
            <a:off x="1256030" y="951230"/>
            <a:ext cx="9679305" cy="3615690"/>
          </a:xfrm>
          <a:prstGeom prst="rect">
            <a:avLst/>
          </a:prstGeom>
        </p:spPr>
      </p:pic>
      <p:sp>
        <p:nvSpPr>
          <p:cNvPr id="9" name="Rounded Rectangle 8"/>
          <p:cNvSpPr/>
          <p:nvPr/>
        </p:nvSpPr>
        <p:spPr>
          <a:xfrm>
            <a:off x="1742440" y="4684395"/>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25" y="4754880"/>
            <a:ext cx="2840990"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65" y="4744720"/>
            <a:ext cx="2840990"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0" cy="0"/>
          </a:xfrm>
          <a:prstGeom prst="rect">
            <a:avLst/>
          </a:prstGeom>
        </p:spPr>
      </p:pic>
      <p:pic>
        <p:nvPicPr>
          <p:cNvPr id="5" name="Picture 4"/>
          <p:cNvPicPr>
            <a:picLocks noChangeAspect="1"/>
          </p:cNvPicPr>
          <p:nvPr/>
        </p:nvPicPr>
        <p:blipFill>
          <a:blip r:embed="rId3"/>
          <a:stretch>
            <a:fillRect/>
          </a:stretch>
        </p:blipFill>
        <p:spPr>
          <a:xfrm>
            <a:off x="1821180" y="440055"/>
            <a:ext cx="9157970" cy="2589530"/>
          </a:xfrm>
          <a:prstGeom prst="rect">
            <a:avLst/>
          </a:prstGeom>
        </p:spPr>
      </p:pic>
      <p:sp>
        <p:nvSpPr>
          <p:cNvPr id="7" name="Rounded Rectangle 6"/>
          <p:cNvSpPr/>
          <p:nvPr/>
        </p:nvSpPr>
        <p:spPr>
          <a:xfrm>
            <a:off x="1989455" y="3552190"/>
            <a:ext cx="8559800" cy="2433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Rounded" panose="020B0500000000000000" pitchFamily="34" charset="0"/>
                <a:cs typeface="Arial-Rounded" panose="020B0500000000000000" pitchFamily="34" charset="0"/>
              </a:rPr>
              <a:t>Cứ vào giờ ra chơi là nhóm lớp em sẽ xuống sân trường chơi nhảy dây. Nhóm của em chơi thường có năm đến mười bạn, chia ra làm hai nhóm. Một nhóm sẽ đảm nhận nhiệm vụ quất dây. Một nhóm sẽ nhảy dây. Khi sợi dây thừng được quất lên sẽ tạo thành một vòng cung, các bạn sẽ lần lượt vào nhảy. Em rất vui khi chơi nhảy dây cùng các bạn.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pic>
        <p:nvPicPr>
          <p:cNvPr id="6" name="Picture 5">
            <a:extLst>
              <a:ext uri="{FF2B5EF4-FFF2-40B4-BE49-F238E27FC236}">
                <a16:creationId xmlns:a16="http://schemas.microsoft.com/office/drawing/2014/main" id="{0E13558C-22BD-450C-8367-6549D6486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643509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1. Tìm đọc 1 bài thơ về tình bạn</a:t>
            </a:r>
          </a:p>
        </p:txBody>
      </p:sp>
      <p:pic>
        <p:nvPicPr>
          <p:cNvPr id="3" name="Picture 2" descr="Chúng ta đều là bạn"/>
          <p:cNvPicPr>
            <a:picLocks noChangeAspect="1"/>
          </p:cNvPicPr>
          <p:nvPr/>
        </p:nvPicPr>
        <p:blipFill>
          <a:blip r:embed="rId2"/>
          <a:stretch>
            <a:fillRect/>
          </a:stretch>
        </p:blipFill>
        <p:spPr>
          <a:xfrm>
            <a:off x="1562735" y="1519555"/>
            <a:ext cx="3586480" cy="5097145"/>
          </a:xfrm>
          <a:prstGeom prst="rect">
            <a:avLst/>
          </a:prstGeom>
        </p:spPr>
      </p:pic>
      <p:pic>
        <p:nvPicPr>
          <p:cNvPr id="4" name="Picture 3" descr="1"/>
          <p:cNvPicPr>
            <a:picLocks noChangeAspect="1"/>
          </p:cNvPicPr>
          <p:nvPr/>
        </p:nvPicPr>
        <p:blipFill>
          <a:blip r:embed="rId3"/>
          <a:stretch>
            <a:fillRect/>
          </a:stretch>
        </p:blipFill>
        <p:spPr>
          <a:xfrm>
            <a:off x="5678170" y="1710690"/>
            <a:ext cx="6130290" cy="4598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1055243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2. Nói về những điều em thích trong bài thơ đó</a:t>
            </a:r>
          </a:p>
        </p:txBody>
      </p:sp>
      <p:pic>
        <p:nvPicPr>
          <p:cNvPr id="3" name="Picture 2"/>
          <p:cNvPicPr>
            <a:picLocks noChangeAspect="1"/>
          </p:cNvPicPr>
          <p:nvPr/>
        </p:nvPicPr>
        <p:blipFill>
          <a:blip r:embed="rId2"/>
          <a:stretch>
            <a:fillRect/>
          </a:stretch>
        </p:blipFill>
        <p:spPr>
          <a:xfrm>
            <a:off x="2457450" y="1721485"/>
            <a:ext cx="7277100" cy="3764280"/>
          </a:xfrm>
          <a:prstGeom prst="rect">
            <a:avLst/>
          </a:prstGeom>
        </p:spPr>
      </p:pic>
      <p:pic>
        <p:nvPicPr>
          <p:cNvPr id="4" name="Picture 3">
            <a:extLst>
              <a:ext uri="{FF2B5EF4-FFF2-40B4-BE49-F238E27FC236}">
                <a16:creationId xmlns:a16="http://schemas.microsoft.com/office/drawing/2014/main" id="{C1A6D161-9DAC-4DE6-A923-99E740081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3" y="0"/>
            <a:ext cx="12192000" cy="6858000"/>
          </a:xfrm>
          <a:prstGeom prst="rect">
            <a:avLst/>
          </a:prstGeom>
          <a:solidFill>
            <a:srgbClr val="FFFF00"/>
          </a:solidFill>
        </p:spPr>
      </p:pic>
      <p:sp>
        <p:nvSpPr>
          <p:cNvPr id="5" name="Rounded Rectangle 4"/>
          <p:cNvSpPr/>
          <p:nvPr/>
        </p:nvSpPr>
        <p:spPr>
          <a:xfrm>
            <a:off x="3741490" y="1383283"/>
            <a:ext cx="6937695" cy="3100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09938" y="1507517"/>
            <a:ext cx="6065240" cy="2800767"/>
          </a:xfrm>
          <a:prstGeom prst="rect">
            <a:avLst/>
          </a:prstGeom>
          <a:noFill/>
        </p:spPr>
        <p:txBody>
          <a:bodyPr wrap="square" rtlCol="0">
            <a:spAutoFit/>
          </a:bodyPr>
          <a:lstStyle/>
          <a:p>
            <a:pPr algn="ctr"/>
            <a:r>
              <a:rPr lang="en-US" sz="8800" b="1" dirty="0">
                <a:solidFill>
                  <a:srgbClr val="FF0000"/>
                </a:solidFill>
              </a:rPr>
              <a:t>CỦNG CỐ BÀI HỌC</a:t>
            </a:r>
          </a:p>
        </p:txBody>
      </p:sp>
      <p:pic>
        <p:nvPicPr>
          <p:cNvPr id="7"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970" y="4671704"/>
            <a:ext cx="1694696" cy="2161906"/>
          </a:xfrm>
          <a:prstGeom prst="rect">
            <a:avLst/>
          </a:prstGeom>
        </p:spPr>
      </p:pic>
      <p:pic>
        <p:nvPicPr>
          <p:cNvPr id="9"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571" y="3987066"/>
            <a:ext cx="3188719" cy="267117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4540" y="0"/>
            <a:ext cx="1177459" cy="1171852"/>
          </a:xfrm>
          <a:prstGeom prst="rect">
            <a:avLst/>
          </a:prstGeom>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2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250" fill="hold"/>
                                        <p:tgtEl>
                                          <p:spTgt spid="9"/>
                                        </p:tgtEl>
                                        <p:attrNameLst>
                                          <p:attrName>ppt_x</p:attrName>
                                        </p:attrNameLst>
                                      </p:cBhvr>
                                      <p:tavLst>
                                        <p:tav tm="0">
                                          <p:val>
                                            <p:strVal val="1+#ppt_w/2"/>
                                          </p:val>
                                        </p:tav>
                                        <p:tav tm="100000">
                                          <p:val>
                                            <p:strVal val="#ppt_x"/>
                                          </p:val>
                                        </p:tav>
                                      </p:tavLst>
                                    </p:anim>
                                    <p:anim calcmode="lin" valueType="num">
                                      <p:cBhvr additive="base">
                                        <p:cTn id="14" dur="1250" fill="hold"/>
                                        <p:tgtEl>
                                          <p:spTgt spid="9"/>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156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1523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23" name="Picture 22">
            <a:extLst>
              <a:ext uri="{FF2B5EF4-FFF2-40B4-BE49-F238E27FC236}">
                <a16:creationId xmlns:a16="http://schemas.microsoft.com/office/drawing/2014/main" id="{86730E46-8730-4763-A4AF-39E1B5A9C2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5945" y="5855930"/>
            <a:ext cx="996055" cy="9913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39EB48E-1F28-46B8-8EE8-CD16F6B6EA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791</Words>
  <Application>Microsoft Office PowerPoint</Application>
  <PresentationFormat>Widescreen</PresentationFormat>
  <Paragraphs>100</Paragraphs>
  <Slides>35</Slides>
  <Notes>6</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35</vt:i4>
      </vt:variant>
    </vt:vector>
  </HeadingPairs>
  <TitlesOfParts>
    <vt:vector size="54" baseType="lpstr">
      <vt:lpstr>Microsoft YaHei</vt:lpstr>
      <vt:lpstr>Arial</vt:lpstr>
      <vt:lpstr>Arial Rounded MT Bold</vt:lpstr>
      <vt:lpstr>Arial-Rounded</vt:lpstr>
      <vt:lpstr>Calibri</vt:lpstr>
      <vt:lpstr>Calibri Light</vt:lpstr>
      <vt:lpstr>Franklin Gothic Book</vt:lpstr>
      <vt:lpstr>Franklin Gothic Medium</vt:lpstr>
      <vt:lpstr>HP001 4 hàng</vt:lpstr>
      <vt:lpstr>Times New Roman</vt:lpstr>
      <vt:lpstr>Wingdings 2</vt:lpstr>
      <vt:lpstr>1_Office Theme</vt:lpstr>
      <vt:lpstr>3_Office Theme</vt:lpstr>
      <vt:lpstr>4_Office Theme</vt:lpstr>
      <vt:lpstr>5_Office Theme</vt:lpstr>
      <vt:lpstr>Trek</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5</cp:revision>
  <dcterms:created xsi:type="dcterms:W3CDTF">2021-05-26T07:40:58Z</dcterms:created>
  <dcterms:modified xsi:type="dcterms:W3CDTF">2021-05-30T08:05:22Z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