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7" r:id="rId4"/>
    <p:sldId id="259" r:id="rId6"/>
    <p:sldId id="261" r:id="rId7"/>
    <p:sldId id="262" r:id="rId8"/>
    <p:sldId id="266" r:id="rId9"/>
    <p:sldId id="269" r:id="rId10"/>
    <p:sldId id="267" r:id="rId11"/>
    <p:sldId id="263" r:id="rId12"/>
    <p:sldId id="270" r:id="rId13"/>
    <p:sldId id="275" r:id="rId14"/>
    <p:sldId id="271" r:id="rId15"/>
    <p:sldId id="272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09490-4483-4B52-BD0D-B33AEE2EC04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5AE4C-BA17-49AD-90DA-5FA4B1195E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5AE4C-BA17-49AD-90DA-5FA4B1195E6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7FD4-A403-414D-AD4C-69E4A373E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B06B-136B-4736-8872-67E19403F2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microsoft.com/office/2007/relationships/media" Target="file:///E:\Downloads\OneDrive_2020-08-12\M&#212;N%20TI&#7870;NG%20VI&#7878;T\H&#204;NH%20&#7842;NH%20S&#193;CH%20&#272;T\trang%201-50\trang%2013\21f4c9aa-6a45-48a8-a261-3ac38e45cf76.mp4" TargetMode="External"/><Relationship Id="rId1" Type="http://schemas.openxmlformats.org/officeDocument/2006/relationships/video" Target="file:///E:\Downloads\OneDrive_2020-08-12\M&#212;N%20TI&#7870;NG%20VI&#7878;T\H&#204;NH%20&#7842;NH%20S&#193;CH%20&#272;T\trang%201-50\trang%2013\21f4c9aa-6a45-48a8-a261-3ac38e45cf76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908" y="5"/>
            <a:ext cx="1026033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7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892456"/>
            <a:ext cx="2285282" cy="39014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Downloads\OneDrive_2020-08-12\MÔN TIẾNG VIỆT\HÌNH ẢNH SÁCH ĐT\trang 1-50\trang 13\3a85d0c5-c4ad-401b-88c6-03ba9e5ee0bf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81000" y="533400"/>
            <a:ext cx="8382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1430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T×m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©m «.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53" y="257912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31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  <a:endParaRPr lang="zh-CN" altLang="en-US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8" y="4316425"/>
            <a:ext cx="777875" cy="777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Downloads\OneDrive_2020-08-12\MÔN TIẾNG VIỆT\HÌNH ẢNH SÁCH ĐT\trang 1-50\trang 13\0752aa87-7e8c-4c74-9838-5b8e96765a94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57200" y="457200"/>
            <a:ext cx="84582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4.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T×m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÷ o,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÷ «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Downloads\OneDrive_2020-08-12\MÔN TIẾNG VIỆT\HÌNH ẢNH SÁCH ĐT\trang 1-50\trang 13\a3cf5683-5a23-439f-8a1f-fee2e5e37ad3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04800" y="838200"/>
            <a:ext cx="85344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64008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5.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TËp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viÕt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(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b¶ng</a:t>
            </a:r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con)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1f4c9aa-6a45-48a8-a261-3ac38e45cf7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5492" y="381000"/>
            <a:ext cx="8427508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71442" y="762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Dặn dò</a:t>
            </a:r>
            <a:endParaRPr lang="en-US" sz="8800" b="1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7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87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629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8858-001-04-104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03717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vidblomst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82" name="AutoShape 22"/>
          <p:cNvSpPr>
            <a:spLocks noChangeArrowheads="1"/>
          </p:cNvSpPr>
          <p:nvPr/>
        </p:nvSpPr>
        <p:spPr bwMode="auto">
          <a:xfrm flipH="1">
            <a:off x="990600" y="2396157"/>
            <a:ext cx="2895600" cy="1905000"/>
          </a:xfrm>
          <a:prstGeom prst="wedgeEllipseCallout">
            <a:avLst>
              <a:gd name="adj1" fmla="val -31458"/>
              <a:gd name="adj2" fmla="val 73954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en-US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6149" name="Text Box 23"/>
          <p:cNvSpPr txBox="1">
            <a:spLocks noChangeArrowheads="1"/>
          </p:cNvSpPr>
          <p:nvPr/>
        </p:nvSpPr>
        <p:spPr bwMode="auto">
          <a:xfrm>
            <a:off x="1447800" y="10668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1911927" y="2981631"/>
            <a:ext cx="91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.VnAvant" panose="020B7200000000000000" pitchFamily="34" charset="0"/>
              </a:rPr>
              <a:t>ca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7786" name="AutoShape 26"/>
          <p:cNvSpPr>
            <a:spLocks noChangeArrowheads="1"/>
          </p:cNvSpPr>
          <p:nvPr/>
        </p:nvSpPr>
        <p:spPr bwMode="auto">
          <a:xfrm>
            <a:off x="5181600" y="795957"/>
            <a:ext cx="2743200" cy="3200400"/>
          </a:xfrm>
          <a:prstGeom prst="cloudCallout">
            <a:avLst>
              <a:gd name="adj1" fmla="val -30356"/>
              <a:gd name="adj2" fmla="val 70028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en-US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6172205" y="1919121"/>
            <a:ext cx="1142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.VnAvant" panose="020B7200000000000000" pitchFamily="34" charset="0"/>
              </a:rPr>
              <a:t>c</a:t>
            </a:r>
            <a:r>
              <a:rPr lang="en-US" sz="4000" b="1" dirty="0" smtClean="0">
                <a:solidFill>
                  <a:srgbClr val="000099"/>
                </a:solidFill>
                <a:latin typeface=".VnAvant" panose="020B7200000000000000" pitchFamily="34" charset="0"/>
              </a:rPr>
              <a:t>¸</a:t>
            </a:r>
            <a:endParaRPr lang="en-US" sz="4000" b="1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15726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flipH="1">
            <a:off x="2826327" y="966623"/>
            <a:ext cx="2895600" cy="1905000"/>
          </a:xfrm>
          <a:prstGeom prst="wedgeEllipseCallout">
            <a:avLst>
              <a:gd name="adj1" fmla="val -31458"/>
              <a:gd name="adj2" fmla="val 73954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en-US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435927" y="1402213"/>
            <a:ext cx="12884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latin typeface=".VnAvant" panose="020B7200000000000000" pitchFamily="34" charset="0"/>
              </a:rPr>
              <a:t>cµ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5" grpId="0"/>
      <p:bldP spid="11778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8735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1673" y="2722417"/>
            <a:ext cx="4381500" cy="385849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9923" y="330573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o</a:t>
            </a:r>
            <a:endParaRPr lang="en-US" sz="1300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27432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36673" y="324501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anose="020B7200000000000000" pitchFamily="34" charset="0"/>
              </a:rPr>
              <a:t>«</a:t>
            </a:r>
            <a:endParaRPr lang="en-US" sz="1300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00" y="106680"/>
            <a:ext cx="8166100" cy="147510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3200" b="1" dirty="0">
              <a:latin typeface="HP001 4 hàng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3400" y="1531209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4: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8506" y="1326444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      «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iáo án điện tử CÁNH DIỀU 2020\OneDrive_2020-08-12\MÔN TIẾNG VIỆT\HÌNH ẢNH SÁCH ĐT\trang 1-50\trang 12\934cf747-efe9-4ebc-88d9-28ae401698b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ontent Placeholder 6"/>
          <p:cNvGrpSpPr>
            <a:grpSpLocks noGrp="1"/>
          </p:cNvGrpSpPr>
          <p:nvPr/>
        </p:nvGrpSpPr>
        <p:grpSpPr>
          <a:xfrm>
            <a:off x="457200" y="4572001"/>
            <a:ext cx="2438400" cy="155416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co</a:t>
              </a:r>
              <a:endParaRPr lang="en-US" sz="4800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o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24200" y="48006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cê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4800603"/>
            <a:ext cx="1219200" cy="66167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o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0" y="48006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co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4419600" y="5105401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flipV="1">
            <a:off x="6400800" y="5105403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1430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1.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Lµm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quen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  <p:bldP spid="20" grpId="0" animBg="1"/>
      <p:bldP spid="21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iáo án điện tử CÁNH DIỀU 2020\OneDrive_2020-08-12\MÔN TIẾNG VIỆT\HÌNH ẢNH SÁCH ĐT\trang 1-50\trang 12\934cf747-efe9-4ebc-88d9-28ae401698b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Content Placeholder 6"/>
          <p:cNvGrpSpPr>
            <a:grpSpLocks noGrp="1"/>
          </p:cNvGrpSpPr>
          <p:nvPr/>
        </p:nvGrpSpPr>
        <p:grpSpPr>
          <a:xfrm>
            <a:off x="5943600" y="4191000"/>
            <a:ext cx="2438400" cy="155416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c«</a:t>
              </a:r>
              <a:endParaRPr lang="en-US" sz="4800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«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28600" y="45720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cê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4572000"/>
            <a:ext cx="1219200" cy="66167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«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45720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c«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1600200" y="4800600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flipV="1">
            <a:off x="3581400" y="48006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iáo án điện tử CÁNH DIỀU 2020\OneDrive_2020-08-12\MÔN TIẾNG VIỆT\HÌNH ẢNH SÁCH ĐT\trang 1-50\trang 12\934cf747-efe9-4ebc-88d9-28ae401698b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Content Placeholder 6"/>
          <p:cNvGrpSpPr>
            <a:grpSpLocks noGrp="1"/>
          </p:cNvGrpSpPr>
          <p:nvPr/>
        </p:nvGrpSpPr>
        <p:grpSpPr>
          <a:xfrm>
            <a:off x="457200" y="4572001"/>
            <a:ext cx="2438400" cy="155416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co</a:t>
              </a:r>
              <a:endParaRPr lang="en-US" sz="4800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o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00600" y="4572002"/>
            <a:ext cx="2438400" cy="8547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c«</a:t>
            </a:r>
            <a:endParaRPr lang="en-US" sz="48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5426792"/>
            <a:ext cx="1219200" cy="699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.VnAvant" panose="020B7200000000000000" pitchFamily="34" charset="0"/>
              </a:rPr>
              <a:t>c</a:t>
            </a:r>
            <a:endParaRPr lang="en-US" sz="3600" b="1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5426792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«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5105400" cy="56388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auto">
          <a:xfrm flipH="1">
            <a:off x="457200" y="381000"/>
            <a:ext cx="3124200" cy="2057400"/>
          </a:xfrm>
          <a:prstGeom prst="wedgeEllipseCallout">
            <a:avLst>
              <a:gd name="adj1" fmla="val -31458"/>
              <a:gd name="adj2" fmla="val 73954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÷ o, «.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Giáo án điện tử CÁNH DIỀU 2020\OneDrive_2020-08-12\MÔN TIẾNG VIỆT\HÌNH ẢNH SÁCH ĐT\trang 1-50\trang 12\4519cd15-9e19-45e9-8319-41b71970dd8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14303"/>
            <a:ext cx="838200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2.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Võa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nãi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©m o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võa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vç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tay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Presentation</Application>
  <PresentationFormat>On-screen Show (4:3)</PresentationFormat>
  <Paragraphs>79</Paragraphs>
  <Slides>16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HP001 4 hàng</vt:lpstr>
      <vt:lpstr>Segoe Print</vt:lpstr>
      <vt:lpstr>Times New Roman</vt:lpstr>
      <vt:lpstr>.VnAvant</vt:lpstr>
      <vt:lpstr>方正粗圆简体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BQ</dc:creator>
  <cp:lastModifiedBy>hien le</cp:lastModifiedBy>
  <cp:revision>36</cp:revision>
  <dcterms:created xsi:type="dcterms:W3CDTF">2020-08-13T01:48:00Z</dcterms:created>
  <dcterms:modified xsi:type="dcterms:W3CDTF">2025-09-08T13:38:30Z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5B9A92F1E1F24B0981448D317020D088_12</vt:lpwstr>
  </property>
  <property fmtid="{D5CDD505-2E9C-101B-9397-08002B2CF9AE}" pid="3" name="KSOProductBuildVer">
    <vt:lpwstr>1033-12.2.0.22549</vt:lpwstr>
  </property>
</Properties>
</file>