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80" r:id="rId2"/>
    <p:sldMasterId id="2147483707" r:id="rId3"/>
  </p:sldMasterIdLst>
  <p:notesMasterIdLst>
    <p:notesMasterId r:id="rId18"/>
  </p:notesMasterIdLst>
  <p:sldIdLst>
    <p:sldId id="256" r:id="rId4"/>
    <p:sldId id="291" r:id="rId5"/>
    <p:sldId id="281" r:id="rId6"/>
    <p:sldId id="282" r:id="rId7"/>
    <p:sldId id="284" r:id="rId8"/>
    <p:sldId id="286" r:id="rId9"/>
    <p:sldId id="285" r:id="rId10"/>
    <p:sldId id="283" r:id="rId11"/>
    <p:sldId id="288" r:id="rId12"/>
    <p:sldId id="287" r:id="rId13"/>
    <p:sldId id="289" r:id="rId14"/>
    <p:sldId id="278" r:id="rId15"/>
    <p:sldId id="27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0C79-CADF-44E4-AC0B-250686D557B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FFE2-150D-4EC8-8C2D-A1A2DE01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DDFCB-0F33-4D10-BA03-5C4E1E147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73510E-A40B-4544-AC1E-386A91A79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A0961B-3909-418C-9DDD-50880109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17053-E3CB-4938-866F-96928E19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76A060-9D0F-4443-883F-360AF05AB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7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5AD56-9A69-4BA4-960F-7964A720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69E86-A2AB-42F9-9A19-C64B2708F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DC2C4A-3519-4703-9DCE-353C85A8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89A9D-1D7C-4293-8F31-44771099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32D7F4-A316-406E-9ECC-1078804D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1057E4-4EF6-4E7A-AF28-F2DD74FC5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A32ACF-2F2D-4879-8F8F-062C0D999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57375-307F-4E27-AAF2-4398A594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C9913-EA67-4CFA-989F-822C0374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A7ED9F-F0ED-4EF9-93DE-073BC1A9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27023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7462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29178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0787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66253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59921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90624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107号-萌趣欢乐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/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80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0D62B-914D-4546-9CC9-7A6D875D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410D8-9E7E-4AE7-B620-78E0405E2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61C032-8E73-43FC-B870-03C64B7F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854178-200C-4D48-A210-BB00A4E2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FFE023-6BA9-4230-A65C-16400C38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107号-萌趣欢乐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/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1141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107号-萌趣欢乐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/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125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107号-萌趣欢乐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/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584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59304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30954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935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01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7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23590-65F6-4EAF-8395-017B3DBC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13159A-7615-4092-B472-4B3D230C1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672C89-74A9-4F52-A0C9-C16E977D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C5C7C4-36FC-4853-996B-91EB1DFB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60CCC7-9809-4F61-ADF4-D752DD32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1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46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27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78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7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96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08DA-3E39-4CDA-A9E7-810D3AFF522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D5F1-8039-4E6E-B5D0-08275464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1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069EE-6CFB-418B-B10F-87BA3B42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D34A7-B438-432D-B8B5-8F1524709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D0CAAD-9582-4927-8AD1-0FA1AF659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6CAEB-3F90-4681-BE74-BE50CBC4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C9C67B-6864-4860-B676-2653E774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5B1BA-A837-40D4-80A2-A94F546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1B84B-3D05-4767-91C2-48D27DF0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E34E1D-A30C-4C0F-9D37-7D35CDAF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F4F164-E445-4059-BF16-038B7F6AC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5DED86E-A9C9-4C45-BA3E-CF43DCC75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C77EB3-C5B5-4E57-87F7-A569BD1F6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F19445-4E72-4371-A8C6-22DCAE787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422075-C98D-406F-ABCD-0D07A958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98DA89-8B11-421C-BFA5-D682031D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7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B2F7C-FA65-441B-A2B7-183094F4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F7BEEE-0098-4C2F-90FF-86C4E88B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3F9235-A463-421F-AA58-BA8EA5C6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E16D27-77F2-4B80-9B92-4C9832CC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C0C215-76FD-4216-9011-101F2F16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19DD23-E052-4DD1-B52B-B0451856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700B2C-6F92-4F88-8267-38E45CBC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4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7BFE4-E328-4DC8-8950-F8CF565C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4D3D9-0FB7-492B-B7CC-4C6758A4E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3F103A-1166-4A78-AFF4-0B7342760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C02780-339F-4514-A578-F38B4376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2AD376-422F-440F-B0DC-C480EE34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EAA5DC-304E-4F22-9006-E105CE3D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239A5-F3D4-4772-85FD-9117B78A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8500FD-24F2-429D-B56D-0FE4C9090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6B6164-32BD-44FD-8CA0-899C66724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39F6F2-EE4E-4B36-914E-E4D4C962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D4CE2-66D5-4986-AF0F-5121D26D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1529ED-77E1-4CB8-BC9A-84825EEF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6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9939CF-AC05-42AD-8DEC-C9C7A83B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FA3DAE-C664-4C8F-ADCF-B80AA4587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5AD2CB-C3F8-4834-B526-730FF15A8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60CF-5E31-4BA3-AFCB-24C11D0CB2DF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FB60C0-CF9B-4D31-8DED-66346CF1F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02A8-A191-4458-B118-DE1DAE4CB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1E70-7209-40C6-8D15-0055700F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2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4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3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FFD48F-B99F-A0B1-D2E6-04AF351E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33" y="1459493"/>
            <a:ext cx="7145131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9066E8-9C01-BBF0-109F-15405AAD3A92}"/>
              </a:ext>
            </a:extLst>
          </p:cNvPr>
          <p:cNvSpPr txBox="1"/>
          <p:nvPr/>
        </p:nvSpPr>
        <p:spPr>
          <a:xfrm>
            <a:off x="2200274" y="421011"/>
            <a:ext cx="9363075" cy="762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</a:rPr>
              <a:t>Việt có hai cái kéo như hình dưới đây.</a:t>
            </a:r>
            <a:endParaRPr lang="en-US" sz="4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80C73B-C0C5-EACC-56A9-B9B661D1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44" y="159509"/>
            <a:ext cx="1347333" cy="1603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870F71-BBC4-3557-9CE0-159FD9F27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1209675"/>
            <a:ext cx="8305800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17B1A1-8EBA-ADA3-E50C-E81078A1283E}"/>
              </a:ext>
            </a:extLst>
          </p:cNvPr>
          <p:cNvSpPr txBox="1"/>
          <p:nvPr/>
        </p:nvSpPr>
        <p:spPr>
          <a:xfrm>
            <a:off x="1228724" y="4362450"/>
            <a:ext cx="103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cái kéo nào có hai lưỡi kéo tạo thành góc tù? Hình cái kéo nào có hai lưỡi kéo tạo thành góc nhọn?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497D43A-95DD-2A33-B9ED-A60F0389E621}"/>
              </a:ext>
            </a:extLst>
          </p:cNvPr>
          <p:cNvGrpSpPr/>
          <p:nvPr/>
        </p:nvGrpSpPr>
        <p:grpSpPr>
          <a:xfrm>
            <a:off x="1895475" y="3504161"/>
            <a:ext cx="2428875" cy="667789"/>
            <a:chOff x="4652806" y="2394854"/>
            <a:chExt cx="2508305" cy="1076627"/>
          </a:xfrm>
        </p:grpSpPr>
        <p:sp>
          <p:nvSpPr>
            <p:cNvPr id="9" name="Rectangle: Rounded Corners 19">
              <a:extLst>
                <a:ext uri="{FF2B5EF4-FFF2-40B4-BE49-F238E27FC236}">
                  <a16:creationId xmlns:a16="http://schemas.microsoft.com/office/drawing/2014/main" xmlns="" id="{9BE04273-EA28-A44B-D6BA-A977DEF2CFDF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9793C94-D705-5DF5-A14B-889BBA17FBE6}"/>
                </a:ext>
              </a:extLst>
            </p:cNvPr>
            <p:cNvSpPr txBox="1"/>
            <p:nvPr/>
          </p:nvSpPr>
          <p:spPr>
            <a:xfrm>
              <a:off x="4713584" y="2394854"/>
              <a:ext cx="2447527" cy="104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Góc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E451C16-D9FF-72BF-888F-412DEF8A6B94}"/>
              </a:ext>
            </a:extLst>
          </p:cNvPr>
          <p:cNvGrpSpPr/>
          <p:nvPr/>
        </p:nvGrpSpPr>
        <p:grpSpPr>
          <a:xfrm>
            <a:off x="7572375" y="3532736"/>
            <a:ext cx="2428875" cy="667789"/>
            <a:chOff x="4652806" y="2394854"/>
            <a:chExt cx="2508305" cy="1076627"/>
          </a:xfrm>
        </p:grpSpPr>
        <p:sp>
          <p:nvSpPr>
            <p:cNvPr id="12" name="Rectangle: Rounded Corners 22">
              <a:extLst>
                <a:ext uri="{FF2B5EF4-FFF2-40B4-BE49-F238E27FC236}">
                  <a16:creationId xmlns:a16="http://schemas.microsoft.com/office/drawing/2014/main" xmlns="" id="{A97E9824-1D35-5475-5955-3448392CE3FA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AAD79A3-2835-804B-8D1A-BF55AB66A69B}"/>
                </a:ext>
              </a:extLst>
            </p:cNvPr>
            <p:cNvSpPr txBox="1"/>
            <p:nvPr/>
          </p:nvSpPr>
          <p:spPr>
            <a:xfrm>
              <a:off x="4713584" y="2394854"/>
              <a:ext cx="2447527" cy="1042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Góc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9F2FC7-2AC7-A3E9-B2E6-18148145F000}"/>
              </a:ext>
            </a:extLst>
          </p:cNvPr>
          <p:cNvSpPr txBox="1"/>
          <p:nvPr/>
        </p:nvSpPr>
        <p:spPr>
          <a:xfrm>
            <a:off x="1159399" y="322564"/>
            <a:ext cx="103413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Bạn An chọn </a:t>
            </a:r>
            <a:r>
              <a:rPr lang="vi-VN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miếng bánh</a:t>
            </a:r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CEFF311-7369-8245-FFBC-189DBD2CFE34}"/>
              </a:ext>
            </a:extLst>
          </p:cNvPr>
          <p:cNvSpPr/>
          <p:nvPr/>
        </p:nvSpPr>
        <p:spPr>
          <a:xfrm>
            <a:off x="340249" y="223494"/>
            <a:ext cx="819150" cy="752475"/>
          </a:xfrm>
          <a:prstGeom prst="ellipse">
            <a:avLst/>
          </a:prstGeom>
          <a:solidFill>
            <a:srgbClr val="E48312"/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11ECCB-555B-21C5-0A8F-A623E4E9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970" y="1561707"/>
            <a:ext cx="3495675" cy="2789478"/>
          </a:xfrm>
          <a:prstGeom prst="rect">
            <a:avLst/>
          </a:prstGeom>
        </p:spPr>
      </p:pic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xmlns="" id="{521C32D4-C1B2-CC4B-B23B-5885EC9374FF}"/>
              </a:ext>
            </a:extLst>
          </p:cNvPr>
          <p:cNvSpPr/>
          <p:nvPr/>
        </p:nvSpPr>
        <p:spPr>
          <a:xfrm>
            <a:off x="6987520" y="2342757"/>
            <a:ext cx="1228725" cy="514350"/>
          </a:xfrm>
          <a:prstGeom prst="roundRect">
            <a:avLst/>
          </a:prstGeom>
          <a:solidFill>
            <a:srgbClr val="E48312">
              <a:lumMod val="20000"/>
              <a:lumOff val="8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nhọn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xmlns="" id="{1B04E7D7-B857-42A6-1B74-4F0951FBAE6D}"/>
              </a:ext>
            </a:extLst>
          </p:cNvPr>
          <p:cNvSpPr/>
          <p:nvPr/>
        </p:nvSpPr>
        <p:spPr>
          <a:xfrm>
            <a:off x="9302095" y="1523607"/>
            <a:ext cx="1228725" cy="514350"/>
          </a:xfrm>
          <a:prstGeom prst="roundRect">
            <a:avLst/>
          </a:prstGeom>
          <a:solidFill>
            <a:srgbClr val="E48312">
              <a:lumMod val="20000"/>
              <a:lumOff val="8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tù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xmlns="" id="{6B912E57-1963-EE79-7F67-4D7D65F91C58}"/>
              </a:ext>
            </a:extLst>
          </p:cNvPr>
          <p:cNvSpPr/>
          <p:nvPr/>
        </p:nvSpPr>
        <p:spPr>
          <a:xfrm>
            <a:off x="8073370" y="3447657"/>
            <a:ext cx="1228725" cy="514350"/>
          </a:xfrm>
          <a:prstGeom prst="roundRect">
            <a:avLst/>
          </a:prstGeom>
          <a:solidFill>
            <a:srgbClr val="E48312">
              <a:lumMod val="20000"/>
              <a:lumOff val="8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bẹt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AD3D26-EEB7-F989-BCEB-B50A4226FE08}"/>
              </a:ext>
            </a:extLst>
          </p:cNvPr>
          <p:cNvSpPr txBox="1"/>
          <p:nvPr/>
        </p:nvSpPr>
        <p:spPr>
          <a:xfrm>
            <a:off x="200712" y="1396508"/>
            <a:ext cx="66054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An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(1)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-Do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ở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bẹt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(3)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157054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6">
            <a:extLst>
              <a:ext uri="{FF2B5EF4-FFF2-40B4-BE49-F238E27FC236}">
                <a16:creationId xmlns:a16="http://schemas.microsoft.com/office/drawing/2014/main" xmlns="" id="{67877594-41AA-4E31-A782-23578E7FD90E}"/>
              </a:ext>
            </a:extLst>
          </p:cNvPr>
          <p:cNvSpPr txBox="1"/>
          <p:nvPr/>
        </p:nvSpPr>
        <p:spPr>
          <a:xfrm>
            <a:off x="5311381" y="1390093"/>
            <a:ext cx="5109997" cy="684793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nhọn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156号-萌趣苏打饼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11381" y="3000092"/>
            <a:ext cx="6500405" cy="814833"/>
            <a:chOff x="5352014" y="2177195"/>
            <a:chExt cx="5962287" cy="547576"/>
          </a:xfrm>
        </p:grpSpPr>
        <p:sp>
          <p:nvSpPr>
            <p:cNvPr id="4" name="椭圆 3"/>
            <p:cNvSpPr/>
            <p:nvPr/>
          </p:nvSpPr>
          <p:spPr>
            <a:xfrm>
              <a:off x="5352014" y="2177195"/>
              <a:ext cx="547576" cy="547576"/>
            </a:xfrm>
            <a:prstGeom prst="ellipse">
              <a:avLst/>
            </a:prstGeom>
            <a:solidFill>
              <a:srgbClr val="F6AB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6365103" y="2177195"/>
              <a:ext cx="4949198" cy="547576"/>
            </a:xfrm>
            <a:prstGeom prst="roundRect">
              <a:avLst>
                <a:gd name="adj" fmla="val 50000"/>
              </a:avLst>
            </a:prstGeom>
            <a:solidFill>
              <a:srgbClr val="FA88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đỉnh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I,  </a:t>
              </a:r>
              <a:r>
                <a:rPr kumimoji="0" lang="en-US" altLang="zh-CN" sz="3600" b="0" i="0" u="none" strike="noStrike" kern="1200" cap="none" spc="0" normalizeH="0" noProof="0" dirty="0" err="1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IO, IK.</a:t>
              </a:r>
              <a:endParaRPr kumimoji="0" lang="zh-CN" alt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11381" y="3873433"/>
            <a:ext cx="6500405" cy="814833"/>
            <a:chOff x="5352014" y="3050536"/>
            <a:chExt cx="5962287" cy="547576"/>
          </a:xfrm>
        </p:grpSpPr>
        <p:sp>
          <p:nvSpPr>
            <p:cNvPr id="25" name="椭圆 24"/>
            <p:cNvSpPr/>
            <p:nvPr/>
          </p:nvSpPr>
          <p:spPr>
            <a:xfrm>
              <a:off x="5352014" y="3050536"/>
              <a:ext cx="547576" cy="547576"/>
            </a:xfrm>
            <a:prstGeom prst="ellipse">
              <a:avLst/>
            </a:prstGeom>
            <a:solidFill>
              <a:srgbClr val="FA88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6365103" y="3050536"/>
              <a:ext cx="4949198" cy="547576"/>
            </a:xfrm>
            <a:prstGeom prst="roundRect">
              <a:avLst>
                <a:gd name="adj" fmla="val 50000"/>
              </a:avLst>
            </a:prstGeom>
            <a:solidFill>
              <a:srgbClr val="F6AB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đỉnh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A, </a:t>
              </a:r>
              <a:r>
                <a:rPr kumimoji="0" lang="en-US" altLang="zh-CN" sz="3600" b="0" i="0" u="none" strike="noStrike" kern="1200" cap="none" spc="0" normalizeH="0" noProof="0" dirty="0" err="1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AB, AC.</a:t>
              </a:r>
              <a:endParaRPr kumimoji="0" lang="zh-CN" alt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11381" y="4766160"/>
            <a:ext cx="6500405" cy="814833"/>
            <a:chOff x="5352014" y="3943263"/>
            <a:chExt cx="5962287" cy="547576"/>
          </a:xfrm>
        </p:grpSpPr>
        <p:sp>
          <p:nvSpPr>
            <p:cNvPr id="27" name="椭圆 26"/>
            <p:cNvSpPr/>
            <p:nvPr/>
          </p:nvSpPr>
          <p:spPr>
            <a:xfrm>
              <a:off x="5352014" y="3943263"/>
              <a:ext cx="547576" cy="547576"/>
            </a:xfrm>
            <a:prstGeom prst="ellipse">
              <a:avLst/>
            </a:prstGeom>
            <a:solidFill>
              <a:srgbClr val="F6AB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365103" y="3943263"/>
              <a:ext cx="4949198" cy="547576"/>
            </a:xfrm>
            <a:prstGeom prst="roundRect">
              <a:avLst>
                <a:gd name="adj" fmla="val 50000"/>
              </a:avLst>
            </a:prstGeom>
            <a:solidFill>
              <a:srgbClr val="FA88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Góc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đỉnh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M, </a:t>
              </a:r>
              <a:r>
                <a:rPr kumimoji="0" lang="en-US" altLang="zh-CN" sz="3600" b="0" i="0" u="none" strike="noStrike" kern="1200" cap="none" spc="0" normalizeH="0" noProof="0" dirty="0" err="1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altLang="zh-CN" sz="3600" b="0" i="0" u="none" strike="noStrike" kern="1200" cap="none" spc="0" normalizeH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MN. MP</a:t>
              </a:r>
              <a:endParaRPr kumimoji="0" lang="zh-CN" alt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7E0D907-8A71-4899-B93B-851C73E489F8}"/>
              </a:ext>
            </a:extLst>
          </p:cNvPr>
          <p:cNvGrpSpPr/>
          <p:nvPr/>
        </p:nvGrpSpPr>
        <p:grpSpPr>
          <a:xfrm>
            <a:off x="1491723" y="1833666"/>
            <a:ext cx="1927051" cy="1981259"/>
            <a:chOff x="1035238" y="1799751"/>
            <a:chExt cx="2481334" cy="249271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F4A7528-1012-4FEA-B2D4-3B3C0456F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2C35A4B-DEE2-41ED-A378-3A6F236F130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6ADC67D-2415-40B2-91DA-5BE3D592F3E8}"/>
                </a:ext>
              </a:extLst>
            </p:cNvPr>
            <p:cNvSpPr txBox="1"/>
            <p:nvPr/>
          </p:nvSpPr>
          <p:spPr>
            <a:xfrm>
              <a:off x="1035238" y="1799751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CB135CF-5D3B-4F2B-8E4B-650A031F99FB}"/>
                </a:ext>
              </a:extLst>
            </p:cNvPr>
            <p:cNvSpPr txBox="1"/>
            <p:nvPr/>
          </p:nvSpPr>
          <p:spPr>
            <a:xfrm>
              <a:off x="1085887" y="359208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13BD3A0-DE0A-403B-9383-E4C518CE5108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AEC5CD6-F921-4106-A49D-B0DE1DC89DFA}"/>
              </a:ext>
            </a:extLst>
          </p:cNvPr>
          <p:cNvGrpSpPr/>
          <p:nvPr/>
        </p:nvGrpSpPr>
        <p:grpSpPr>
          <a:xfrm>
            <a:off x="2840923" y="3553315"/>
            <a:ext cx="1905755" cy="2117155"/>
            <a:chOff x="1281082" y="1637866"/>
            <a:chExt cx="2453913" cy="266369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479AABE-0AC7-4C46-B741-12C0CD1F3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0AEBAB8-3274-4D82-8F81-6CB0EA7A8F93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C519F0A-5157-4162-B192-901EDC0DE05C}"/>
                </a:ext>
              </a:extLst>
            </p:cNvPr>
            <p:cNvSpPr txBox="1"/>
            <p:nvPr/>
          </p:nvSpPr>
          <p:spPr>
            <a:xfrm>
              <a:off x="2273454" y="1637866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C330263-876F-4EAB-B923-9B5FAD710B95}"/>
                </a:ext>
              </a:extLst>
            </p:cNvPr>
            <p:cNvSpPr txBox="1"/>
            <p:nvPr/>
          </p:nvSpPr>
          <p:spPr>
            <a:xfrm>
              <a:off x="1281082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1C324FA-662C-4869-8FF2-20FA7EE88959}"/>
                </a:ext>
              </a:extLst>
            </p:cNvPr>
            <p:cNvSpPr txBox="1"/>
            <p:nvPr/>
          </p:nvSpPr>
          <p:spPr>
            <a:xfrm>
              <a:off x="3258396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D1069BC-CDEF-4FD2-9451-B9474311425F}"/>
              </a:ext>
            </a:extLst>
          </p:cNvPr>
          <p:cNvGrpSpPr/>
          <p:nvPr/>
        </p:nvGrpSpPr>
        <p:grpSpPr>
          <a:xfrm>
            <a:off x="3039792" y="811964"/>
            <a:ext cx="2298359" cy="2250071"/>
            <a:chOff x="775552" y="1470638"/>
            <a:chExt cx="2959443" cy="28309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8B83563-607E-4965-9E82-E4FFF39C046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01" y="1994981"/>
              <a:ext cx="698008" cy="17142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3160BC-F5F7-46DE-BB31-78A1BCF6334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79A8492-F068-4B85-9520-8B8CA08B0645}"/>
                </a:ext>
              </a:extLst>
            </p:cNvPr>
            <p:cNvSpPr txBox="1"/>
            <p:nvPr/>
          </p:nvSpPr>
          <p:spPr>
            <a:xfrm>
              <a:off x="775552" y="1470638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18E9203-9159-457E-A307-3653E487F1FD}"/>
                </a:ext>
              </a:extLst>
            </p:cNvPr>
            <p:cNvSpPr txBox="1"/>
            <p:nvPr/>
          </p:nvSpPr>
          <p:spPr>
            <a:xfrm>
              <a:off x="1281082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9787F6C-4D0A-4273-AA43-E0EDA380A52F}"/>
                </a:ext>
              </a:extLst>
            </p:cNvPr>
            <p:cNvSpPr txBox="1"/>
            <p:nvPr/>
          </p:nvSpPr>
          <p:spPr>
            <a:xfrm>
              <a:off x="3258396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307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6">
            <a:extLst>
              <a:ext uri="{FF2B5EF4-FFF2-40B4-BE49-F238E27FC236}">
                <a16:creationId xmlns:a16="http://schemas.microsoft.com/office/drawing/2014/main" xmlns="" id="{67877594-41AA-4E31-A782-23578E7FD90E}"/>
              </a:ext>
            </a:extLst>
          </p:cNvPr>
          <p:cNvSpPr txBox="1"/>
          <p:nvPr/>
        </p:nvSpPr>
        <p:spPr>
          <a:xfrm>
            <a:off x="5311381" y="1390093"/>
            <a:ext cx="5109997" cy="684793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smtClean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tù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156号-萌趣苏打饼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38151" y="3000092"/>
            <a:ext cx="6558476" cy="814833"/>
            <a:chOff x="5352014" y="2177195"/>
            <a:chExt cx="4341323" cy="547576"/>
          </a:xfrm>
        </p:grpSpPr>
        <p:sp>
          <p:nvSpPr>
            <p:cNvPr id="4" name="椭圆 3"/>
            <p:cNvSpPr/>
            <p:nvPr/>
          </p:nvSpPr>
          <p:spPr>
            <a:xfrm>
              <a:off x="5352014" y="2177195"/>
              <a:ext cx="547576" cy="547576"/>
            </a:xfrm>
            <a:prstGeom prst="ellipse">
              <a:avLst/>
            </a:prstGeom>
            <a:solidFill>
              <a:srgbClr val="F6AB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6365103" y="2177195"/>
              <a:ext cx="3328234" cy="547576"/>
            </a:xfrm>
            <a:prstGeom prst="roundRect">
              <a:avLst>
                <a:gd name="adj" fmla="val 50000"/>
              </a:avLst>
            </a:prstGeom>
            <a:solidFill>
              <a:srgbClr val="FA88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11381" y="3873433"/>
            <a:ext cx="6585246" cy="814833"/>
            <a:chOff x="5352014" y="3050536"/>
            <a:chExt cx="4341323" cy="547576"/>
          </a:xfrm>
        </p:grpSpPr>
        <p:sp>
          <p:nvSpPr>
            <p:cNvPr id="25" name="椭圆 24"/>
            <p:cNvSpPr/>
            <p:nvPr/>
          </p:nvSpPr>
          <p:spPr>
            <a:xfrm>
              <a:off x="5352014" y="3050536"/>
              <a:ext cx="547576" cy="547576"/>
            </a:xfrm>
            <a:prstGeom prst="ellipse">
              <a:avLst/>
            </a:prstGeom>
            <a:solidFill>
              <a:srgbClr val="FA88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6365103" y="3050536"/>
              <a:ext cx="3328234" cy="547576"/>
            </a:xfrm>
            <a:prstGeom prst="roundRect">
              <a:avLst>
                <a:gd name="adj" fmla="val 50000"/>
              </a:avLst>
            </a:prstGeom>
            <a:solidFill>
              <a:srgbClr val="F6AB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11381" y="4766158"/>
            <a:ext cx="6688940" cy="824584"/>
            <a:chOff x="5352014" y="3943263"/>
            <a:chExt cx="6135215" cy="554129"/>
          </a:xfrm>
        </p:grpSpPr>
        <p:sp>
          <p:nvSpPr>
            <p:cNvPr id="27" name="椭圆 26"/>
            <p:cNvSpPr/>
            <p:nvPr/>
          </p:nvSpPr>
          <p:spPr>
            <a:xfrm>
              <a:off x="5352014" y="3943263"/>
              <a:ext cx="547576" cy="547576"/>
            </a:xfrm>
            <a:prstGeom prst="ellipse">
              <a:avLst/>
            </a:prstGeom>
            <a:solidFill>
              <a:srgbClr val="F6AB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563317" y="3949816"/>
              <a:ext cx="4923912" cy="547576"/>
            </a:xfrm>
            <a:prstGeom prst="roundRect">
              <a:avLst>
                <a:gd name="adj" fmla="val 50000"/>
              </a:avLst>
            </a:prstGeom>
            <a:solidFill>
              <a:srgbClr val="FA880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7E0D907-8A71-4899-B93B-851C73E489F8}"/>
              </a:ext>
            </a:extLst>
          </p:cNvPr>
          <p:cNvGrpSpPr/>
          <p:nvPr/>
        </p:nvGrpSpPr>
        <p:grpSpPr>
          <a:xfrm>
            <a:off x="1491723" y="1833666"/>
            <a:ext cx="1927051" cy="1981259"/>
            <a:chOff x="1035238" y="1799751"/>
            <a:chExt cx="2481334" cy="249271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F4A7528-1012-4FEA-B2D4-3B3C0456F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2C35A4B-DEE2-41ED-A378-3A6F236F130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6ADC67D-2415-40B2-91DA-5BE3D592F3E8}"/>
                </a:ext>
              </a:extLst>
            </p:cNvPr>
            <p:cNvSpPr txBox="1"/>
            <p:nvPr/>
          </p:nvSpPr>
          <p:spPr>
            <a:xfrm>
              <a:off x="1035238" y="1799751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CB135CF-5D3B-4F2B-8E4B-650A031F99FB}"/>
                </a:ext>
              </a:extLst>
            </p:cNvPr>
            <p:cNvSpPr txBox="1"/>
            <p:nvPr/>
          </p:nvSpPr>
          <p:spPr>
            <a:xfrm>
              <a:off x="1085887" y="359208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13BD3A0-DE0A-403B-9383-E4C518CE5108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AEC5CD6-F921-4106-A49D-B0DE1DC89DFA}"/>
              </a:ext>
            </a:extLst>
          </p:cNvPr>
          <p:cNvGrpSpPr/>
          <p:nvPr/>
        </p:nvGrpSpPr>
        <p:grpSpPr>
          <a:xfrm>
            <a:off x="2840923" y="3553315"/>
            <a:ext cx="1905755" cy="2117155"/>
            <a:chOff x="1281082" y="1637866"/>
            <a:chExt cx="2453913" cy="266369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479AABE-0AC7-4C46-B741-12C0CD1F32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80AEBAB8-3274-4D82-8F81-6CB0EA7A8F93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C519F0A-5157-4162-B192-901EDC0DE05C}"/>
                </a:ext>
              </a:extLst>
            </p:cNvPr>
            <p:cNvSpPr txBox="1"/>
            <p:nvPr/>
          </p:nvSpPr>
          <p:spPr>
            <a:xfrm>
              <a:off x="2273454" y="1637866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C330263-876F-4EAB-B923-9B5FAD710B95}"/>
                </a:ext>
              </a:extLst>
            </p:cNvPr>
            <p:cNvSpPr txBox="1"/>
            <p:nvPr/>
          </p:nvSpPr>
          <p:spPr>
            <a:xfrm>
              <a:off x="1281082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1C324FA-662C-4869-8FF2-20FA7EE88959}"/>
                </a:ext>
              </a:extLst>
            </p:cNvPr>
            <p:cNvSpPr txBox="1"/>
            <p:nvPr/>
          </p:nvSpPr>
          <p:spPr>
            <a:xfrm>
              <a:off x="3258396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D1069BC-CDEF-4FD2-9451-B9474311425F}"/>
              </a:ext>
            </a:extLst>
          </p:cNvPr>
          <p:cNvGrpSpPr/>
          <p:nvPr/>
        </p:nvGrpSpPr>
        <p:grpSpPr>
          <a:xfrm>
            <a:off x="3039792" y="811964"/>
            <a:ext cx="2298359" cy="2250071"/>
            <a:chOff x="775552" y="1470638"/>
            <a:chExt cx="2959443" cy="28309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8B83563-607E-4965-9E82-E4FFF39C046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01" y="1994981"/>
              <a:ext cx="698008" cy="171427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3160BC-F5F7-46DE-BB31-78A1BCF6334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79A8492-F068-4B85-9520-8B8CA08B0645}"/>
                </a:ext>
              </a:extLst>
            </p:cNvPr>
            <p:cNvSpPr txBox="1"/>
            <p:nvPr/>
          </p:nvSpPr>
          <p:spPr>
            <a:xfrm>
              <a:off x="775552" y="1470638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18E9203-9159-457E-A307-3653E487F1FD}"/>
                </a:ext>
              </a:extLst>
            </p:cNvPr>
            <p:cNvSpPr txBox="1"/>
            <p:nvPr/>
          </p:nvSpPr>
          <p:spPr>
            <a:xfrm>
              <a:off x="1281082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9787F6C-4D0A-4273-AA43-E0EDA380A52F}"/>
                </a:ext>
              </a:extLst>
            </p:cNvPr>
            <p:cNvSpPr txBox="1"/>
            <p:nvPr/>
          </p:nvSpPr>
          <p:spPr>
            <a:xfrm>
              <a:off x="3258396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974034" y="3036745"/>
            <a:ext cx="4673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</a:t>
            </a:r>
            <a:r>
              <a:rPr lang="en-US" altLang="zh-CN" sz="3600" dirty="0" err="1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I,  </a:t>
            </a:r>
            <a:r>
              <a:rPr lang="en-US" altLang="zh-CN" sz="3600" dirty="0" err="1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IO, IK.</a:t>
            </a:r>
            <a:endParaRPr lang="zh-CN" altLang="en-US" sz="3600" dirty="0">
              <a:ln w="0"/>
              <a:solidFill>
                <a:prstClr val="white"/>
              </a:solidFill>
              <a:latin typeface="Cambria" panose="02040503050406030204" pitchFamily="18" charset="0"/>
              <a:ea typeface="字魂156号-萌趣苏打饼" panose="00000500000000000000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8634" y="3966644"/>
            <a:ext cx="4939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</a:t>
            </a:r>
            <a:r>
              <a:rPr lang="en-US" altLang="zh-CN" sz="3600" dirty="0" err="1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altLang="zh-CN" sz="3600" dirty="0" err="1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AB, AC.</a:t>
            </a:r>
            <a:endParaRPr lang="zh-CN" altLang="en-US" sz="3600" dirty="0">
              <a:ln w="0"/>
              <a:solidFill>
                <a:prstClr val="white"/>
              </a:solidFill>
              <a:latin typeface="Cambria" panose="02040503050406030204" pitchFamily="18" charset="0"/>
              <a:ea typeface="字魂156号-萌趣苏打饼" panose="00000500000000000000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07704" y="4870405"/>
            <a:ext cx="5150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</a:t>
            </a:r>
            <a:r>
              <a:rPr lang="en-US" altLang="zh-CN" sz="3600" dirty="0" err="1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altLang="zh-CN" sz="3600" dirty="0" err="1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3600" dirty="0">
                <a:ln w="0"/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MN. MP</a:t>
            </a:r>
            <a:endParaRPr lang="zh-CN" altLang="en-US" sz="3600" dirty="0">
              <a:ln w="0"/>
              <a:solidFill>
                <a:prstClr val="white"/>
              </a:solidFill>
              <a:latin typeface="Cambria" panose="02040503050406030204" pitchFamily="18" charset="0"/>
              <a:ea typeface="字魂156号-萌趣苏打饼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0935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143D14FC-7E66-4A2B-87F4-E9546638A666}"/>
              </a:ext>
            </a:extLst>
          </p:cNvPr>
          <p:cNvSpPr/>
          <p:nvPr/>
        </p:nvSpPr>
        <p:spPr>
          <a:xfrm>
            <a:off x="912207" y="2313338"/>
            <a:ext cx="9985276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 </a:t>
            </a:r>
            <a:r>
              <a:rPr kumimoji="0" lang="en-US" altLang="zh-CN" sz="3600" b="0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nhọn</a:t>
            </a:r>
            <a:r>
              <a:rPr kumimoji="0" lang="en-US" altLang="zh-CN" sz="3600" b="0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&lt; </a:t>
            </a:r>
            <a:r>
              <a:rPr kumimoji="0" lang="en-US" altLang="zh-CN" sz="3600" b="0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kumimoji="0" lang="en-US" altLang="zh-CN" sz="3600" b="0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3600" b="0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vuông</a:t>
            </a:r>
            <a:r>
              <a:rPr kumimoji="0" lang="en-US" altLang="zh-CN" sz="3600" b="0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&lt; </a:t>
            </a:r>
            <a:r>
              <a:rPr kumimoji="0" lang="en-US" altLang="zh-CN" sz="3600" b="0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kumimoji="0" lang="en-US" altLang="zh-CN" sz="3600" b="0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3600" b="0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tù</a:t>
            </a:r>
            <a:r>
              <a:rPr kumimoji="0" lang="en-US" altLang="zh-CN" sz="3600" b="0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&lt; </a:t>
            </a:r>
            <a:r>
              <a:rPr kumimoji="0" lang="en-US" altLang="zh-CN" sz="3600" b="0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kumimoji="0" lang="en-US" altLang="zh-CN" sz="3600" b="0" i="0" u="none" strike="noStrike" kern="800" cap="none" spc="0" normalizeH="0" baseline="0" noProof="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kumimoji="0" lang="en-US" altLang="zh-CN" sz="3600" b="0" i="0" u="none" strike="noStrike" kern="800" cap="none" spc="0" normalizeH="0" baseline="0" noProof="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bẹt</a:t>
            </a:r>
            <a:endParaRPr kumimoji="0" lang="zh-CN" altLang="en-US" sz="3600" b="0" i="0" u="none" strike="noStrike" kern="800" cap="none" spc="0" normalizeH="0" baseline="0" noProof="0" dirty="0">
              <a:ln w="222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89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mtClean="0">
                <a:latin typeface="Times New Roman" pitchFamily="18" charset="0"/>
                <a:cs typeface="Times New Roman" pitchFamily="18" charset="0"/>
              </a:rPr>
              <a:t>Thứ tư ngày 16 tháng 10 năm 2024</a:t>
            </a:r>
            <a:br>
              <a:rPr lang="vi-VN" smtClean="0">
                <a:latin typeface="Times New Roman" pitchFamily="18" charset="0"/>
                <a:cs typeface="Times New Roman" pitchFamily="18" charset="0"/>
              </a:rPr>
            </a:br>
            <a:r>
              <a:rPr lang="vi-VN" smtClean="0">
                <a:latin typeface="Times New Roman" pitchFamily="18" charset="0"/>
                <a:cs typeface="Times New Roman" pitchFamily="18" charset="0"/>
              </a:rPr>
              <a:t>Toán</a:t>
            </a:r>
            <a:br>
              <a:rPr lang="vi-VN" smtClean="0">
                <a:latin typeface="Times New Roman" pitchFamily="18" charset="0"/>
                <a:cs typeface="Times New Roman" pitchFamily="18" charset="0"/>
              </a:rPr>
            </a:br>
            <a:r>
              <a:rPr lang="vi-VN" smtClean="0">
                <a:latin typeface="Times New Roman" pitchFamily="18" charset="0"/>
                <a:cs typeface="Times New Roman" pitchFamily="18" charset="0"/>
              </a:rPr>
              <a:t>Góc nhọn, góc tù, góc bẹt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06FF55B-4EB4-D64E-D280-C1B99901A4F0}"/>
              </a:ext>
            </a:extLst>
          </p:cNvPr>
          <p:cNvSpPr/>
          <p:nvPr/>
        </p:nvSpPr>
        <p:spPr>
          <a:xfrm>
            <a:off x="1462758" y="664957"/>
            <a:ext cx="7841497" cy="62324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altLang="zh-CN" sz="3600" b="1" kern="800" dirty="0" err="1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Kể</a:t>
            </a:r>
            <a:r>
              <a:rPr lang="en-US" altLang="zh-CN" sz="3600" b="1" kern="800" dirty="0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600" b="1" kern="800" dirty="0" err="1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tên</a:t>
            </a:r>
            <a:r>
              <a:rPr lang="en-US" altLang="zh-CN" sz="3600" b="1" kern="800" dirty="0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600" b="1" kern="800" dirty="0" err="1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3600" b="1" kern="800" dirty="0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600" b="1" kern="800" dirty="0" err="1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600" b="1" kern="800" dirty="0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600" b="1" kern="800" dirty="0" err="1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đã</a:t>
            </a:r>
            <a:r>
              <a:rPr lang="en-US" altLang="zh-CN" sz="3600" b="1" kern="800" dirty="0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600" b="1" kern="800" dirty="0" err="1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học</a:t>
            </a:r>
            <a:r>
              <a:rPr lang="en-US" altLang="zh-CN" sz="3600" b="1" kern="800" dirty="0" smtClean="0">
                <a:ln w="22225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?</a:t>
            </a:r>
            <a:endParaRPr lang="zh-CN" altLang="en-US" sz="3600" b="1" kern="800" dirty="0">
              <a:ln w="22225">
                <a:noFill/>
              </a:ln>
              <a:solidFill>
                <a:srgbClr val="FF0000"/>
              </a:solidFill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67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540D1E-AC57-6C7A-0528-B592FD62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60" y="349037"/>
            <a:ext cx="2619375" cy="22574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5BE2550-3B90-3D4A-D914-C3464E91E89C}"/>
              </a:ext>
            </a:extLst>
          </p:cNvPr>
          <p:cNvGrpSpPr/>
          <p:nvPr/>
        </p:nvGrpSpPr>
        <p:grpSpPr>
          <a:xfrm>
            <a:off x="649174" y="2944001"/>
            <a:ext cx="3524250" cy="1877026"/>
            <a:chOff x="4652806" y="2406903"/>
            <a:chExt cx="2490519" cy="1064578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:a16="http://schemas.microsoft.com/office/drawing/2014/main" xmlns="" id="{D0251405-1D41-A001-81C2-22F26B41846C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7635EB4-1CD4-C017-6C6E-0834DF21CC2E}"/>
                </a:ext>
              </a:extLst>
            </p:cNvPr>
            <p:cNvSpPr txBox="1"/>
            <p:nvPr/>
          </p:nvSpPr>
          <p:spPr>
            <a:xfrm>
              <a:off x="4674302" y="2481757"/>
              <a:ext cx="2447527" cy="83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nhọn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đỉnh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O,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cạnh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OA, OB.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nhọn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bé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hơn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vuông</a:t>
              </a:r>
              <a:endPara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AF4315-03DF-EE98-F8DD-ECC6FD7A6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60" y="287125"/>
            <a:ext cx="3457575" cy="23050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C92DA13-2689-E166-D348-631CE7AE0196}"/>
              </a:ext>
            </a:extLst>
          </p:cNvPr>
          <p:cNvGrpSpPr/>
          <p:nvPr/>
        </p:nvGrpSpPr>
        <p:grpSpPr>
          <a:xfrm>
            <a:off x="4506799" y="2972576"/>
            <a:ext cx="3695700" cy="1877026"/>
            <a:chOff x="4652806" y="2406903"/>
            <a:chExt cx="2490519" cy="1064578"/>
          </a:xfrm>
        </p:grpSpPr>
        <p:sp>
          <p:nvSpPr>
            <p:cNvPr id="10" name="Rectangle: Rounded Corners 24">
              <a:extLst>
                <a:ext uri="{FF2B5EF4-FFF2-40B4-BE49-F238E27FC236}">
                  <a16:creationId xmlns:a16="http://schemas.microsoft.com/office/drawing/2014/main" xmlns="" id="{017D4255-B47F-B722-20B9-67C6E446BD42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EC00981-E1A2-41E4-9540-36775452E066}"/>
                </a:ext>
              </a:extLst>
            </p:cNvPr>
            <p:cNvSpPr txBox="1"/>
            <p:nvPr/>
          </p:nvSpPr>
          <p:spPr>
            <a:xfrm>
              <a:off x="4674302" y="2481757"/>
              <a:ext cx="2447527" cy="96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tù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đỉnh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O,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cạnh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OM, ON.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tù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lớn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hơn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vuông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0AA471-65E1-46FB-EB3D-511923720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2548" y="972925"/>
            <a:ext cx="2952750" cy="16954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893C875-29E9-48E0-513B-1772D5D510CD}"/>
              </a:ext>
            </a:extLst>
          </p:cNvPr>
          <p:cNvGrpSpPr/>
          <p:nvPr/>
        </p:nvGrpSpPr>
        <p:grpSpPr>
          <a:xfrm>
            <a:off x="8516824" y="2982101"/>
            <a:ext cx="3352800" cy="1877026"/>
            <a:chOff x="4652806" y="2406903"/>
            <a:chExt cx="2490519" cy="1064578"/>
          </a:xfrm>
        </p:grpSpPr>
        <p:sp>
          <p:nvSpPr>
            <p:cNvPr id="14" name="Rectangle: Rounded Corners 29">
              <a:extLst>
                <a:ext uri="{FF2B5EF4-FFF2-40B4-BE49-F238E27FC236}">
                  <a16:creationId xmlns:a16="http://schemas.microsoft.com/office/drawing/2014/main" xmlns="" id="{0C0A2EAB-0ABF-649F-5057-80DBBB1E2F94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67B3FAB-BC66-7855-012C-114DE5B62C5B}"/>
                </a:ext>
              </a:extLst>
            </p:cNvPr>
            <p:cNvSpPr txBox="1"/>
            <p:nvPr/>
          </p:nvSpPr>
          <p:spPr>
            <a:xfrm>
              <a:off x="4674302" y="2481757"/>
              <a:ext cx="2447527" cy="96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bẹt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đỉnh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O,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cạnh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OC, OD.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bẹt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bằng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hai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vuông</a:t>
              </a:r>
              <a:r>
                <a:rPr kumimoji="0" 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34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D19862-1EE5-72A4-277B-134A84DCC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44" y="1260164"/>
            <a:ext cx="3343735" cy="3343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A290FC-D53B-7209-DEF5-FE35B8A569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6365"/>
          <a:stretch/>
        </p:blipFill>
        <p:spPr>
          <a:xfrm>
            <a:off x="481288" y="1122565"/>
            <a:ext cx="4642616" cy="4128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B12E979-A4B7-F9D9-ABAD-3F275A9CF34C}"/>
              </a:ext>
            </a:extLst>
          </p:cNvPr>
          <p:cNvCxnSpPr/>
          <p:nvPr/>
        </p:nvCxnSpPr>
        <p:spPr>
          <a:xfrm>
            <a:off x="1537406" y="906717"/>
            <a:ext cx="1265191" cy="228007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E8A13D9-6CF1-1E2C-3541-F79D2B41D601}"/>
              </a:ext>
            </a:extLst>
          </p:cNvPr>
          <p:cNvCxnSpPr>
            <a:stCxn id="3" idx="0"/>
          </p:cNvCxnSpPr>
          <p:nvPr/>
        </p:nvCxnSpPr>
        <p:spPr>
          <a:xfrm>
            <a:off x="2802597" y="1122566"/>
            <a:ext cx="1" cy="20487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7A89785-B915-FC8A-4418-BA31177C5077}"/>
              </a:ext>
            </a:extLst>
          </p:cNvPr>
          <p:cNvCxnSpPr/>
          <p:nvPr/>
        </p:nvCxnSpPr>
        <p:spPr>
          <a:xfrm flipH="1" flipV="1">
            <a:off x="9408569" y="1639426"/>
            <a:ext cx="1111864" cy="336305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FC23910-A269-006A-6D8B-268F36D77441}"/>
              </a:ext>
            </a:extLst>
          </p:cNvPr>
          <p:cNvCxnSpPr/>
          <p:nvPr/>
        </p:nvCxnSpPr>
        <p:spPr>
          <a:xfrm flipV="1">
            <a:off x="8869704" y="1646956"/>
            <a:ext cx="544359" cy="172334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AFD2953-1FFF-B9E8-87DA-0E785D70CC68}"/>
              </a:ext>
            </a:extLst>
          </p:cNvPr>
          <p:cNvGrpSpPr/>
          <p:nvPr/>
        </p:nvGrpSpPr>
        <p:grpSpPr>
          <a:xfrm>
            <a:off x="5248276" y="190500"/>
            <a:ext cx="2228849" cy="810224"/>
            <a:chOff x="4652806" y="2406903"/>
            <a:chExt cx="2490519" cy="1064578"/>
          </a:xfrm>
        </p:grpSpPr>
        <p:sp>
          <p:nvSpPr>
            <p:cNvPr id="9" name="Rectangle: Rounded Corners 14">
              <a:extLst>
                <a:ext uri="{FF2B5EF4-FFF2-40B4-BE49-F238E27FC236}">
                  <a16:creationId xmlns:a16="http://schemas.microsoft.com/office/drawing/2014/main" xmlns="" id="{DF688E6A-14AA-FF17-03FE-9FB583BE062B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587D550-5980-964E-15E9-9D6BDB8925F3}"/>
                </a:ext>
              </a:extLst>
            </p:cNvPr>
            <p:cNvSpPr txBox="1"/>
            <p:nvPr/>
          </p:nvSpPr>
          <p:spPr>
            <a:xfrm>
              <a:off x="4674302" y="2481757"/>
              <a:ext cx="2447527" cy="36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nhọn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6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EF75C0-4E10-16C1-299C-AADB79532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7" y="1816807"/>
            <a:ext cx="4254668" cy="4254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5AC5C6-E8D5-1DBC-71EA-D1A43DD0F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4" y="230449"/>
            <a:ext cx="3517860" cy="3979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5C051A-EA4D-2048-91A5-B82972464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87" y="2499577"/>
            <a:ext cx="3264363" cy="3212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E6864BA-B4F2-B6C5-C7A3-D3447257F471}"/>
              </a:ext>
            </a:extLst>
          </p:cNvPr>
          <p:cNvCxnSpPr/>
          <p:nvPr/>
        </p:nvCxnSpPr>
        <p:spPr>
          <a:xfrm>
            <a:off x="2399156" y="3939755"/>
            <a:ext cx="1368121" cy="246557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CA7807-9F03-3FCF-31C8-A6A70AA63426}"/>
              </a:ext>
            </a:extLst>
          </p:cNvPr>
          <p:cNvCxnSpPr/>
          <p:nvPr/>
        </p:nvCxnSpPr>
        <p:spPr>
          <a:xfrm>
            <a:off x="2403919" y="1028734"/>
            <a:ext cx="0" cy="29500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1547187-5502-09CA-E830-34DCD910D521}"/>
              </a:ext>
            </a:extLst>
          </p:cNvPr>
          <p:cNvCxnSpPr/>
          <p:nvPr/>
        </p:nvCxnSpPr>
        <p:spPr>
          <a:xfrm flipH="1" flipV="1">
            <a:off x="7098983" y="2818998"/>
            <a:ext cx="1491323" cy="268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4A73947-F098-5593-ED9A-F6B336FD5A74}"/>
              </a:ext>
            </a:extLst>
          </p:cNvPr>
          <p:cNvCxnSpPr/>
          <p:nvPr/>
        </p:nvCxnSpPr>
        <p:spPr>
          <a:xfrm flipH="1" flipV="1">
            <a:off x="6284776" y="230448"/>
            <a:ext cx="824885" cy="258854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0FE772-D31A-D04F-0347-45ACF7F90624}"/>
              </a:ext>
            </a:extLst>
          </p:cNvPr>
          <p:cNvCxnSpPr/>
          <p:nvPr/>
        </p:nvCxnSpPr>
        <p:spPr>
          <a:xfrm>
            <a:off x="8942485" y="1604798"/>
            <a:ext cx="1230211" cy="226530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D45502B-EAEA-6EE7-BFE7-25B30A22AC78}"/>
              </a:ext>
            </a:extLst>
          </p:cNvPr>
          <p:cNvCxnSpPr/>
          <p:nvPr/>
        </p:nvCxnSpPr>
        <p:spPr>
          <a:xfrm flipH="1">
            <a:off x="8626245" y="3833302"/>
            <a:ext cx="1554025" cy="257202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791689C-E0A9-6630-DA1C-1890B947CF7C}"/>
              </a:ext>
            </a:extLst>
          </p:cNvPr>
          <p:cNvGrpSpPr/>
          <p:nvPr/>
        </p:nvGrpSpPr>
        <p:grpSpPr>
          <a:xfrm>
            <a:off x="5400676" y="5467350"/>
            <a:ext cx="2228849" cy="810224"/>
            <a:chOff x="4652806" y="2406903"/>
            <a:chExt cx="2490519" cy="1064578"/>
          </a:xfrm>
        </p:grpSpPr>
        <p:sp>
          <p:nvSpPr>
            <p:cNvPr id="12" name="Rectangle: Rounded Corners 23">
              <a:extLst>
                <a:ext uri="{FF2B5EF4-FFF2-40B4-BE49-F238E27FC236}">
                  <a16:creationId xmlns:a16="http://schemas.microsoft.com/office/drawing/2014/main" xmlns="" id="{1F42D3B7-9DBD-3BD4-6F4C-CC9CF96C2FC4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50B3C31-73FC-B2CC-1452-083C45E68186}"/>
                </a:ext>
              </a:extLst>
            </p:cNvPr>
            <p:cNvSpPr txBox="1"/>
            <p:nvPr/>
          </p:nvSpPr>
          <p:spPr>
            <a:xfrm>
              <a:off x="4674301" y="2481758"/>
              <a:ext cx="2447527" cy="849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tù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791689C-E0A9-6630-DA1C-1890B947CF7C}"/>
              </a:ext>
            </a:extLst>
          </p:cNvPr>
          <p:cNvGrpSpPr/>
          <p:nvPr/>
        </p:nvGrpSpPr>
        <p:grpSpPr>
          <a:xfrm>
            <a:off x="5400676" y="5467350"/>
            <a:ext cx="2228849" cy="810224"/>
            <a:chOff x="4652806" y="2406903"/>
            <a:chExt cx="2490519" cy="1064578"/>
          </a:xfrm>
        </p:grpSpPr>
        <p:sp>
          <p:nvSpPr>
            <p:cNvPr id="3" name="Rectangle: Rounded Corners 23">
              <a:extLst>
                <a:ext uri="{FF2B5EF4-FFF2-40B4-BE49-F238E27FC236}">
                  <a16:creationId xmlns:a16="http://schemas.microsoft.com/office/drawing/2014/main" xmlns="" id="{1F42D3B7-9DBD-3BD4-6F4C-CC9CF96C2FC4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50B3C31-73FC-B2CC-1452-083C45E68186}"/>
                </a:ext>
              </a:extLst>
            </p:cNvPr>
            <p:cNvSpPr txBox="1"/>
            <p:nvPr/>
          </p:nvSpPr>
          <p:spPr>
            <a:xfrm>
              <a:off x="4674301" y="2481758"/>
              <a:ext cx="2447527" cy="849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Góc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bẹt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5" name="Picture 4" descr="Những điều cần lưu ý khi thiết kế cửa sổ | Báo Dân trí">
            <a:extLst>
              <a:ext uri="{FF2B5EF4-FFF2-40B4-BE49-F238E27FC236}">
                <a16:creationId xmlns:a16="http://schemas.microsoft.com/office/drawing/2014/main" xmlns="" id="{579E97D6-7AB0-B220-D190-2DE008139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r="27793" b="9144"/>
          <a:stretch/>
        </p:blipFill>
        <p:spPr bwMode="auto">
          <a:xfrm>
            <a:off x="8718809" y="1811765"/>
            <a:ext cx="2764243" cy="292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hần câu hỏi bài 2 trang 97 Vở bài tập toán 6 tập 2 | Vở bài tập Toán 6">
            <a:extLst>
              <a:ext uri="{FF2B5EF4-FFF2-40B4-BE49-F238E27FC236}">
                <a16:creationId xmlns:a16="http://schemas.microsoft.com/office/drawing/2014/main" xmlns="" id="{969B94C4-DE28-5D9C-7B61-C98A2E9C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4" y="1691557"/>
            <a:ext cx="3496359" cy="34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89D1AD-6FEE-5FDA-2F82-4B64567E6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4" y="230449"/>
            <a:ext cx="3517860" cy="3979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CB1FB8C-A3D4-0CA1-056E-E26C652368ED}"/>
              </a:ext>
            </a:extLst>
          </p:cNvPr>
          <p:cNvCxnSpPr/>
          <p:nvPr/>
        </p:nvCxnSpPr>
        <p:spPr>
          <a:xfrm>
            <a:off x="2774128" y="3387987"/>
            <a:ext cx="39481" cy="246557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E9DDD7E-006E-B12D-3956-EC8FCE530395}"/>
              </a:ext>
            </a:extLst>
          </p:cNvPr>
          <p:cNvCxnSpPr/>
          <p:nvPr/>
        </p:nvCxnSpPr>
        <p:spPr>
          <a:xfrm>
            <a:off x="2783229" y="476199"/>
            <a:ext cx="0" cy="29500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6C1F0DC-6C2D-163A-1180-3219228F13F7}"/>
              </a:ext>
            </a:extLst>
          </p:cNvPr>
          <p:cNvCxnSpPr/>
          <p:nvPr/>
        </p:nvCxnSpPr>
        <p:spPr>
          <a:xfrm flipH="1" flipV="1">
            <a:off x="7098983" y="2818998"/>
            <a:ext cx="1491323" cy="268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FA1C00B-74AE-AF56-F497-9F30EB27214C}"/>
              </a:ext>
            </a:extLst>
          </p:cNvPr>
          <p:cNvCxnSpPr/>
          <p:nvPr/>
        </p:nvCxnSpPr>
        <p:spPr>
          <a:xfrm flipH="1">
            <a:off x="5615947" y="2818997"/>
            <a:ext cx="149371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0AAEF0C-633E-C8B7-3E80-42917C394F84}"/>
              </a:ext>
            </a:extLst>
          </p:cNvPr>
          <p:cNvCxnSpPr/>
          <p:nvPr/>
        </p:nvCxnSpPr>
        <p:spPr>
          <a:xfrm>
            <a:off x="10100931" y="4005064"/>
            <a:ext cx="2091069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388702A-CD32-B2FD-0CBC-8A223C5E62F4}"/>
              </a:ext>
            </a:extLst>
          </p:cNvPr>
          <p:cNvCxnSpPr/>
          <p:nvPr/>
        </p:nvCxnSpPr>
        <p:spPr>
          <a:xfrm flipH="1">
            <a:off x="8298094" y="4005064"/>
            <a:ext cx="180067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7424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143D14FC-7E66-4A2B-87F4-E9546638A666}"/>
              </a:ext>
            </a:extLst>
          </p:cNvPr>
          <p:cNvSpPr/>
          <p:nvPr/>
        </p:nvSpPr>
        <p:spPr>
          <a:xfrm>
            <a:off x="893354" y="1153841"/>
            <a:ext cx="9985276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altLang="zh-CN" sz="3600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 </a:t>
            </a:r>
            <a:r>
              <a:rPr lang="en-US" altLang="zh-CN" sz="3600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nhọn</a:t>
            </a:r>
            <a:r>
              <a:rPr lang="en-US" altLang="zh-CN" sz="3600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&lt; </a:t>
            </a:r>
            <a:r>
              <a:rPr lang="en-US" altLang="zh-CN" sz="3600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600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600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vuông</a:t>
            </a:r>
            <a:r>
              <a:rPr lang="en-US" altLang="zh-CN" sz="3600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&lt; </a:t>
            </a:r>
            <a:r>
              <a:rPr lang="en-US" altLang="zh-CN" sz="3600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600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600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tù</a:t>
            </a:r>
            <a:r>
              <a:rPr lang="en-US" altLang="zh-CN" sz="3600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&lt; </a:t>
            </a:r>
            <a:r>
              <a:rPr lang="en-US" altLang="zh-CN" sz="3600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góc</a:t>
            </a:r>
            <a:r>
              <a:rPr lang="en-US" altLang="zh-CN" sz="3600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3600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bẹt</a:t>
            </a:r>
            <a:endParaRPr lang="zh-CN" altLang="en-US" sz="3600" kern="800" dirty="0">
              <a:ln w="2222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方正少儿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8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83E475-89C9-6329-A620-F8C2468B6113}"/>
              </a:ext>
            </a:extLst>
          </p:cNvPr>
          <p:cNvSpPr txBox="1"/>
          <p:nvPr/>
        </p:nvSpPr>
        <p:spPr>
          <a:xfrm>
            <a:off x="1102936" y="173176"/>
            <a:ext cx="10850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bẹt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71C2F2-E28F-566D-4D72-C20A5336A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6274"/>
            <a:ext cx="1177592" cy="1401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A08AD2-A96D-B718-C52E-1CC7566F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32" y="2076141"/>
            <a:ext cx="9030879" cy="28377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F7F0C5A-7D6A-FD4D-0FCA-0F729A68F1DD}"/>
              </a:ext>
            </a:extLst>
          </p:cNvPr>
          <p:cNvGrpSpPr/>
          <p:nvPr/>
        </p:nvGrpSpPr>
        <p:grpSpPr>
          <a:xfrm>
            <a:off x="1145726" y="910809"/>
            <a:ext cx="3070128" cy="1165332"/>
            <a:chOff x="4652806" y="2406903"/>
            <a:chExt cx="2499412" cy="1136583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xmlns="" id="{A2D01F3A-C1C0-D478-5284-25B0484FC538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6018569-945C-2C22-D258-57D68682B878}"/>
                </a:ext>
              </a:extLst>
            </p:cNvPr>
            <p:cNvSpPr txBox="1"/>
            <p:nvPr/>
          </p:nvSpPr>
          <p:spPr>
            <a:xfrm>
              <a:off x="4704691" y="2455349"/>
              <a:ext cx="2447527" cy="10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Góc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O;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OM, 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A995828-79C6-3D94-BB12-956C622D78FC}"/>
              </a:ext>
            </a:extLst>
          </p:cNvPr>
          <p:cNvGrpSpPr/>
          <p:nvPr/>
        </p:nvGrpSpPr>
        <p:grpSpPr>
          <a:xfrm>
            <a:off x="5805340" y="859215"/>
            <a:ext cx="3081052" cy="1115661"/>
            <a:chOff x="4652806" y="2394854"/>
            <a:chExt cx="2508305" cy="1088137"/>
          </a:xfrm>
        </p:grpSpPr>
        <p:sp>
          <p:nvSpPr>
            <p:cNvPr id="11" name="Rectangle: Rounded Corners 19">
              <a:extLst>
                <a:ext uri="{FF2B5EF4-FFF2-40B4-BE49-F238E27FC236}">
                  <a16:creationId xmlns:a16="http://schemas.microsoft.com/office/drawing/2014/main" xmlns="" id="{DAC50642-F7C8-E0A3-40EB-B5A6E483D83D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BF88C3B-99BD-DAE8-89AD-9E73DFE2A79F}"/>
                </a:ext>
              </a:extLst>
            </p:cNvPr>
            <p:cNvSpPr txBox="1"/>
            <p:nvPr/>
          </p:nvSpPr>
          <p:spPr>
            <a:xfrm>
              <a:off x="4713584" y="2394854"/>
              <a:ext cx="2447527" cy="10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Góc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B;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BP, BQ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07C152F-5090-F925-C084-096BE16D2E04}"/>
              </a:ext>
            </a:extLst>
          </p:cNvPr>
          <p:cNvGrpSpPr/>
          <p:nvPr/>
        </p:nvGrpSpPr>
        <p:grpSpPr>
          <a:xfrm>
            <a:off x="1102936" y="5266285"/>
            <a:ext cx="3081052" cy="1115661"/>
            <a:chOff x="4652806" y="2394854"/>
            <a:chExt cx="2508305" cy="1088137"/>
          </a:xfrm>
        </p:grpSpPr>
        <p:sp>
          <p:nvSpPr>
            <p:cNvPr id="14" name="Rectangle: Rounded Corners 24">
              <a:extLst>
                <a:ext uri="{FF2B5EF4-FFF2-40B4-BE49-F238E27FC236}">
                  <a16:creationId xmlns:a16="http://schemas.microsoft.com/office/drawing/2014/main" xmlns="" id="{21BEF574-2D50-4E8D-E3BD-78DF971363B1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313E928-1EF6-1465-DBBF-F70EB1066657}"/>
                </a:ext>
              </a:extLst>
            </p:cNvPr>
            <p:cNvSpPr txBox="1"/>
            <p:nvPr/>
          </p:nvSpPr>
          <p:spPr>
            <a:xfrm>
              <a:off x="4713584" y="2394854"/>
              <a:ext cx="2447527" cy="10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Góc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E;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EX, EY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D0F039-CB6E-75AB-0484-FC5665D819B1}"/>
              </a:ext>
            </a:extLst>
          </p:cNvPr>
          <p:cNvGrpSpPr/>
          <p:nvPr/>
        </p:nvGrpSpPr>
        <p:grpSpPr>
          <a:xfrm>
            <a:off x="4731961" y="5409160"/>
            <a:ext cx="3081052" cy="1115661"/>
            <a:chOff x="4652806" y="2394854"/>
            <a:chExt cx="2508305" cy="1088137"/>
          </a:xfrm>
        </p:grpSpPr>
        <p:sp>
          <p:nvSpPr>
            <p:cNvPr id="17" name="Rectangle: Rounded Corners 27">
              <a:extLst>
                <a:ext uri="{FF2B5EF4-FFF2-40B4-BE49-F238E27FC236}">
                  <a16:creationId xmlns:a16="http://schemas.microsoft.com/office/drawing/2014/main" xmlns="" id="{7514CE9D-0394-B02C-75A8-6DFE3E82C50A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0030836-CA06-3A40-94F9-11C2144A11A5}"/>
                </a:ext>
              </a:extLst>
            </p:cNvPr>
            <p:cNvSpPr txBox="1"/>
            <p:nvPr/>
          </p:nvSpPr>
          <p:spPr>
            <a:xfrm>
              <a:off x="4713584" y="2394854"/>
              <a:ext cx="2447527" cy="10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Góc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D;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DV, DU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2957C91-78AF-5956-1207-C01A31B6DDB5}"/>
              </a:ext>
            </a:extLst>
          </p:cNvPr>
          <p:cNvGrpSpPr/>
          <p:nvPr/>
        </p:nvGrpSpPr>
        <p:grpSpPr>
          <a:xfrm>
            <a:off x="8408611" y="5418685"/>
            <a:ext cx="3081052" cy="1115661"/>
            <a:chOff x="4652806" y="2394854"/>
            <a:chExt cx="2508305" cy="1088137"/>
          </a:xfrm>
        </p:grpSpPr>
        <p:sp>
          <p:nvSpPr>
            <p:cNvPr id="20" name="Rectangle: Rounded Corners 30">
              <a:extLst>
                <a:ext uri="{FF2B5EF4-FFF2-40B4-BE49-F238E27FC236}">
                  <a16:creationId xmlns:a16="http://schemas.microsoft.com/office/drawing/2014/main" xmlns="" id="{7AD95EF8-3B3F-F057-C634-E51E66EACA0F}"/>
                </a:ext>
              </a:extLst>
            </p:cNvPr>
            <p:cNvSpPr/>
            <p:nvPr/>
          </p:nvSpPr>
          <p:spPr>
            <a:xfrm>
              <a:off x="4652806" y="2406903"/>
              <a:ext cx="2490519" cy="1064578"/>
            </a:xfrm>
            <a:prstGeom prst="roundRect">
              <a:avLst/>
            </a:prstGeom>
            <a:solidFill>
              <a:srgbClr val="BEEEFF"/>
            </a:solidFill>
            <a:ln w="381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E4FC9B-73CF-A86E-D67B-C19CE3521249}"/>
                </a:ext>
              </a:extLst>
            </p:cNvPr>
            <p:cNvSpPr txBox="1"/>
            <p:nvPr/>
          </p:nvSpPr>
          <p:spPr>
            <a:xfrm>
              <a:off x="4713584" y="2394854"/>
              <a:ext cx="2447527" cy="10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Góc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A;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AG, 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56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ED7D31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A5A5A5"/>
      </a:accent5>
      <a:accent6>
        <a:srgbClr val="F4B183"/>
      </a:accent6>
      <a:hlink>
        <a:srgbClr val="0C0C0C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358</Words>
  <Application>Microsoft Office PowerPoint</Application>
  <PresentationFormat>Custom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Custom Design</vt:lpstr>
      <vt:lpstr>Office 主题</vt:lpstr>
      <vt:lpstr>Parcel</vt:lpstr>
      <vt:lpstr>PowerPoint Presentation</vt:lpstr>
      <vt:lpstr>Thứ tư ngày 16 tháng 10 năm 2024 Toán Góc nhọn, góc tù, góc bẹt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dcterms:created xsi:type="dcterms:W3CDTF">2024-09-29T12:56:49Z</dcterms:created>
  <dcterms:modified xsi:type="dcterms:W3CDTF">2024-10-12T06:51:04Z</dcterms:modified>
</cp:coreProperties>
</file>