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3" r:id="rId4"/>
    <p:sldMasterId id="2147483694" r:id="rId5"/>
    <p:sldMasterId id="2147483705" r:id="rId6"/>
    <p:sldMasterId id="2147483716" r:id="rId7"/>
    <p:sldMasterId id="2147483727" r:id="rId8"/>
  </p:sldMasterIdLst>
  <p:notesMasterIdLst>
    <p:notesMasterId r:id="rId27"/>
  </p:notesMasterIdLst>
  <p:sldIdLst>
    <p:sldId id="273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70" r:id="rId18"/>
    <p:sldId id="272" r:id="rId19"/>
    <p:sldId id="267" r:id="rId20"/>
    <p:sldId id="271" r:id="rId21"/>
    <p:sldId id="274" r:id="rId22"/>
    <p:sldId id="275" r:id="rId23"/>
    <p:sldId id="276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15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289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934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578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254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866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480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095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477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966A4-008E-4941-AB39-0D112B462A8B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11911-EA24-4028-B8FF-4CB1B8082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05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15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89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34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78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4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66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80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95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Maori: Ma-ô-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3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New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zealand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lân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3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Zimbabwe: Dim-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1911-EA24-4028-B8FF-4CB1B8082A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4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1911-EA24-4028-B8FF-4CB1B8082A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90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40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82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0173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3" rIns="121786" bIns="60893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5843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3" rIns="121786" bIns="6089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3415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65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3" rIns="121786" bIns="6089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0047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68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3" rIns="121786" bIns="6089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19473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854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3" rIns="121786" bIns="6089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7324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639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50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973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81207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ctr"/>
          <a:lstStyle/>
          <a:p>
            <a:pPr algn="ctr" defTabSz="913334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98637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230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ctr"/>
          <a:lstStyle/>
          <a:p>
            <a:pPr algn="ctr" defTabSz="913334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54595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731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ctr"/>
          <a:lstStyle/>
          <a:p>
            <a:pPr algn="ctr" defTabSz="913334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77522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715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ctr"/>
          <a:lstStyle/>
          <a:p>
            <a:pPr algn="ctr" defTabSz="913334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914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2472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491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881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0933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0" tIns="60900" rIns="121800" bIns="60900" rtlCol="0" anchor="ctr"/>
          <a:lstStyle/>
          <a:p>
            <a:pPr algn="ctr" defTabSz="91340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39779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606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0" tIns="60900" rIns="121800" bIns="60900" rtlCol="0" anchor="ctr"/>
          <a:lstStyle/>
          <a:p>
            <a:pPr algn="ctr" defTabSz="91340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7818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309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0" tIns="60900" rIns="121800" bIns="60900" rtlCol="0" anchor="ctr"/>
          <a:lstStyle/>
          <a:p>
            <a:pPr algn="ctr" defTabSz="91340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86217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213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0" tIns="60900" rIns="121800" bIns="60900" rtlCol="0" anchor="ctr"/>
          <a:lstStyle/>
          <a:p>
            <a:pPr algn="ctr" defTabSz="91340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7786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421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743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134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15211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algn="ctr" defTabSz="913493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92893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730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algn="ctr" defTabSz="913493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21684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334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algn="ctr" defTabSz="913493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3904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4367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algn="ctr" defTabSz="913493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2934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359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466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435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04981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606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56709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356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606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4531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712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606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69115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578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606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0708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94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360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648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98979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 defTabSz="91374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85005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0155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 defTabSz="91374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99510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1422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 defTabSz="91374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44125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243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 defTabSz="91374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61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08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8588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435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661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914218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066753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364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914218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40015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1851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914218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697768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6675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914218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9756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14" y="27311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65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6292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7385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1371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209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1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8" indent="0">
              <a:buNone/>
              <a:defRPr sz="2000"/>
            </a:lvl5pPr>
            <a:lvl6pPr marL="2283254" indent="0">
              <a:buNone/>
              <a:defRPr sz="2000"/>
            </a:lvl6pPr>
            <a:lvl7pPr marL="2739866" indent="0">
              <a:buNone/>
              <a:defRPr sz="2000"/>
            </a:lvl7pPr>
            <a:lvl8pPr marL="3196480" indent="0">
              <a:buNone/>
              <a:defRPr sz="2000"/>
            </a:lvl8pPr>
            <a:lvl9pPr marL="36530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2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9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42" tIns="45718" rIns="9134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42" tIns="45718" rIns="9134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42" tIns="45718" rIns="9134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DE4A-A62C-43E1-A4F9-7C2606405EE7}" type="datetimeFigureOut">
              <a:rPr lang="en-US" smtClean="0"/>
              <a:pPr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42" tIns="45718" rIns="9134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42" tIns="45718" rIns="9134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674ED-5024-43E4-B19C-A5F463E7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04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2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6" indent="-342506" algn="l" defTabSz="9132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6" indent="-285424" algn="l" defTabSz="9132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26" indent="-228338" algn="l" defTabSz="9132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40" indent="-228338" algn="l" defTabSz="9132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5" indent="-228338" algn="l" defTabSz="91328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29" indent="-228338" algn="l" defTabSz="9132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74" indent="-228338" algn="l" defTabSz="9132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18" indent="-228338" algn="l" defTabSz="9132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94" indent="-228338" algn="l" defTabSz="9132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8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6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9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6" tIns="121766" rIns="121766" bIns="1217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6" tIns="121766" rIns="121766" bIns="121766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786" tIns="60893" rIns="121786" bIns="60893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="" xmlns:p14="http://schemas.microsoft.com/office/powerpoint/2010/main" val="35577774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72" tIns="121772" rIns="121772" bIns="12177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72" tIns="121772" rIns="121772" bIns="121772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792" tIns="60896" rIns="121792" bIns="60896">
            <a:spAutoFit/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="" xmlns:p14="http://schemas.microsoft.com/office/powerpoint/2010/main" val="39670097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0" tIns="121780" rIns="121780" bIns="12178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00" tIns="60900" rIns="121800" bIns="60900">
            <a:spAutoFit/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="" xmlns:p14="http://schemas.microsoft.com/office/powerpoint/2010/main" val="3771451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0" tIns="121790" rIns="121790" bIns="12179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0" tIns="121790" rIns="121790" bIns="12179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10" tIns="60905" rIns="121810" bIns="60905">
            <a:spAutoFit/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="" xmlns:p14="http://schemas.microsoft.com/office/powerpoint/2010/main" val="192796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4" tIns="121804" rIns="121804" bIns="121804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24" tIns="60912" rIns="121824" bIns="60912">
            <a:spAutoFit/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="" xmlns:p14="http://schemas.microsoft.com/office/powerpoint/2010/main" val="2751580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0" tIns="121820" rIns="121820" bIns="12182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0" tIns="121820" rIns="121820" bIns="12182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40" tIns="60920" rIns="121840" bIns="60920">
            <a:spAutoFit/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="" xmlns:p14="http://schemas.microsoft.com/office/powerpoint/2010/main" val="2754099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96" tIns="60948" rIns="121896" bIns="60948">
            <a:spAutoFit/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="" xmlns:p14="http://schemas.microsoft.com/office/powerpoint/2010/main" val="1153191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12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alentine-3542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4425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0"/>
            <a:ext cx="24003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D2053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5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D20530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0"/>
            <a:ext cx="24003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7972425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NHIỆT LIỆT CHÀO MỪNG THẦY CÔ GIÁO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7239000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VỀ DỰ TIẾT HỌC LỚP  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2B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201" name="Picture 11" descr="livre et5 chandell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5877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727325" y="43767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.VnArial" pitchFamily="34" charset="0"/>
            </a:endParaRP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4724400" y="3352800"/>
            <a:ext cx="32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  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1066800" y="4572000"/>
            <a:ext cx="7216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.VnAristote" pitchFamily="34" charset="0"/>
              </a:rPr>
              <a:t>Gi¸o</a:t>
            </a:r>
            <a:r>
              <a:rPr lang="en-US" altLang="en-US" sz="3600" b="1" dirty="0">
                <a:solidFill>
                  <a:srgbClr val="0000CC"/>
                </a:solidFill>
                <a:latin typeface=".VnAristot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Aristote" pitchFamily="34" charset="0"/>
              </a:rPr>
              <a:t>viªn</a:t>
            </a:r>
            <a:r>
              <a:rPr lang="en-US" altLang="en-US" sz="3600" b="1" dirty="0">
                <a:solidFill>
                  <a:srgbClr val="0000CC"/>
                </a:solidFill>
                <a:latin typeface=".VnAristote" pitchFamily="34" charset="0"/>
              </a:rPr>
              <a:t>: 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 THANH TRANG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4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2250891" y="655077"/>
            <a:ext cx="7591660" cy="861775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defTabSz="1218930">
              <a:buClr>
                <a:srgbClr val="000000"/>
              </a:buClr>
            </a:pPr>
            <a:r>
              <a:rPr lang="en-US" sz="4800" kern="0" dirty="0" err="1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Hoạt</a:t>
            </a:r>
            <a:r>
              <a:rPr lang="en-US" sz="4800" kern="0" dirty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động</a:t>
            </a:r>
            <a:r>
              <a:rPr lang="en-US" sz="4800" kern="0" dirty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nhóm</a:t>
            </a:r>
            <a:r>
              <a:rPr lang="en-US" sz="4800" kern="0" dirty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 2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49" y="351636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3"/>
          <p:cNvSpPr/>
          <p:nvPr/>
        </p:nvSpPr>
        <p:spPr>
          <a:xfrm>
            <a:off x="457200" y="2514600"/>
            <a:ext cx="3962400" cy="373380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</a:rPr>
              <a:t>Việc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1:</a:t>
            </a:r>
          </a:p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</a:rPr>
              <a:t>Đọc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đoạn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theo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nhóm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724400" y="2667000"/>
            <a:ext cx="3962400" cy="3733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ysClr val="windowText" lastClr="000000"/>
                </a:solidFill>
              </a:rPr>
              <a:t>Việc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</a:rPr>
              <a:t>2:</a:t>
            </a:r>
            <a:endParaRPr lang="en-US" sz="4000" dirty="0">
              <a:solidFill>
                <a:sysClr val="windowText" lastClr="000000"/>
              </a:solidFill>
            </a:endParaRPr>
          </a:p>
          <a:p>
            <a:pPr lvl="0" algn="ctr"/>
            <a:r>
              <a:rPr lang="en-US" sz="4000" dirty="0" err="1">
                <a:solidFill>
                  <a:sysClr val="windowText" lastClr="000000"/>
                </a:solidFill>
              </a:rPr>
              <a:t>Đọc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giải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nghĩa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từ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84860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624139" y="448420"/>
            <a:ext cx="1084780" cy="677104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ctr" defTabSz="121812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48848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994779" y="853554"/>
            <a:ext cx="7154436" cy="677087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ctr" defTabSz="121812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FFAB4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668213" y="1371909"/>
            <a:ext cx="7986603" cy="4508923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9" y="1458211"/>
            <a:ext cx="40636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3" y="2368247"/>
            <a:ext cx="38400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4" y="4953000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813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624139" y="613992"/>
            <a:ext cx="1084780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algn="ctr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994779" y="1254891"/>
            <a:ext cx="7154436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algn="ctr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 ngữ</a:t>
            </a:r>
            <a:endParaRPr lang="en-US" sz="2400" b="1" kern="0" dirty="0">
              <a:solidFill>
                <a:srgbClr val="FC7D77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613632" y="1913596"/>
            <a:ext cx="2434368" cy="677104"/>
          </a:xfrm>
          <a:prstGeom prst="rect">
            <a:avLst/>
          </a:prstGeom>
        </p:spPr>
        <p:txBody>
          <a:bodyPr wrap="square" lIns="121837" tIns="60918" rIns="121837" bIns="60918">
            <a:spAutoFit/>
          </a:bodyPr>
          <a:lstStyle/>
          <a:p>
            <a:pPr algn="just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734140" y="209683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rtlCol="0" anchor="ctr"/>
          <a:lstStyle/>
          <a:p>
            <a:pPr algn="ctr" defTabSz="121830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591672" y="2861543"/>
            <a:ext cx="1653729" cy="677104"/>
          </a:xfrm>
          <a:prstGeom prst="rect">
            <a:avLst/>
          </a:prstGeom>
        </p:spPr>
        <p:txBody>
          <a:bodyPr wrap="square" lIns="121837" tIns="60918" rIns="121837" bIns="60918">
            <a:spAutoFit/>
          </a:bodyPr>
          <a:lstStyle/>
          <a:p>
            <a:pPr algn="just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712139" y="3044780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rtlCol="0" anchor="ctr"/>
          <a:lstStyle/>
          <a:p>
            <a:pPr algn="ctr" defTabSz="121830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562F3-3A79-456F-AA3D-ECDE3D1B9B6E}"/>
              </a:ext>
            </a:extLst>
          </p:cNvPr>
          <p:cNvSpPr/>
          <p:nvPr/>
        </p:nvSpPr>
        <p:spPr>
          <a:xfrm>
            <a:off x="574161" y="3726248"/>
            <a:ext cx="7995683" cy="677104"/>
          </a:xfrm>
          <a:prstGeom prst="rect">
            <a:avLst/>
          </a:prstGeom>
        </p:spPr>
        <p:txBody>
          <a:bodyPr wrap="square" lIns="121837" tIns="60918" rIns="121837" bIns="60918">
            <a:spAutoFit/>
          </a:bodyPr>
          <a:lstStyle/>
          <a:p>
            <a:pPr algn="just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412109-FAD5-47DF-8CE7-07BEFCFF584E}"/>
              </a:ext>
            </a:extLst>
          </p:cNvPr>
          <p:cNvSpPr/>
          <p:nvPr/>
        </p:nvSpPr>
        <p:spPr>
          <a:xfrm>
            <a:off x="694668" y="390948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rtlCol="0" anchor="ctr"/>
          <a:lstStyle/>
          <a:p>
            <a:pPr algn="ctr" defTabSz="121830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2501459" y="1921716"/>
            <a:ext cx="4787264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Đại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Dương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2060707" y="2865601"/>
            <a:ext cx="5208464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BA5D86-98CB-4185-96C8-359E5555254C}"/>
              </a:ext>
            </a:extLst>
          </p:cNvPr>
          <p:cNvSpPr txBox="1"/>
          <p:nvPr/>
        </p:nvSpPr>
        <p:spPr>
          <a:xfrm>
            <a:off x="1510900" y="3730307"/>
            <a:ext cx="4141073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8856A8-36BC-44C0-B276-151B042B7F87}"/>
              </a:ext>
            </a:extLst>
          </p:cNvPr>
          <p:cNvSpPr/>
          <p:nvPr/>
        </p:nvSpPr>
        <p:spPr>
          <a:xfrm>
            <a:off x="610437" y="4615984"/>
            <a:ext cx="2578289" cy="677104"/>
          </a:xfrm>
          <a:prstGeom prst="rect">
            <a:avLst/>
          </a:prstGeom>
        </p:spPr>
        <p:txBody>
          <a:bodyPr wrap="square" lIns="121837" tIns="60918" rIns="121837" bIns="60918">
            <a:spAutoFit/>
          </a:bodyPr>
          <a:lstStyle/>
          <a:p>
            <a:pPr algn="just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Dim-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A4B87A-DF29-427D-89A3-0BF47493BD6B}"/>
              </a:ext>
            </a:extLst>
          </p:cNvPr>
          <p:cNvSpPr/>
          <p:nvPr/>
        </p:nvSpPr>
        <p:spPr>
          <a:xfrm>
            <a:off x="712139" y="486065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rtlCol="0" anchor="ctr"/>
          <a:lstStyle/>
          <a:p>
            <a:pPr algn="ctr" defTabSz="121830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3048041" y="4624104"/>
            <a:ext cx="4141073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xmlns="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6262447" y="2354711"/>
            <a:ext cx="2267924" cy="2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655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350"/>
            <a:ext cx="3733800" cy="505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4349"/>
            <a:ext cx="3810000" cy="505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715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Ma-ô-</a:t>
            </a:r>
            <a:r>
              <a:rPr lang="en-US" sz="2400" b="1" dirty="0" err="1" smtClean="0"/>
              <a:t>ri</a:t>
            </a:r>
            <a:r>
              <a:rPr lang="en-US" sz="2400" b="1" dirty="0" smtClean="0"/>
              <a:t> (Maori)</a:t>
            </a:r>
          </a:p>
          <a:p>
            <a:pPr algn="ctr"/>
            <a:r>
              <a:rPr lang="en-US" sz="2400" b="1" dirty="0" err="1" smtClean="0"/>
              <a:t>chào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nhau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658716" y="5730239"/>
            <a:ext cx="37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Niu</a:t>
            </a:r>
            <a:r>
              <a:rPr lang="en-US" sz="2400" b="1" dirty="0"/>
              <a:t> </a:t>
            </a:r>
            <a:r>
              <a:rPr lang="en-US" sz="2400" b="1" dirty="0" smtClean="0"/>
              <a:t>Di-</a:t>
            </a:r>
            <a:r>
              <a:rPr lang="en-US" sz="2400" b="1" dirty="0" err="1" smtClean="0"/>
              <a:t>lân</a:t>
            </a:r>
            <a:r>
              <a:rPr lang="en-US" sz="2400" b="1" dirty="0" smtClean="0"/>
              <a:t> </a:t>
            </a:r>
            <a:r>
              <a:rPr lang="en-US" sz="2000" b="1" dirty="0" smtClean="0"/>
              <a:t>(</a:t>
            </a:r>
            <a:r>
              <a:rPr lang="en-US" sz="2400" b="1" dirty="0"/>
              <a:t>New </a:t>
            </a:r>
            <a:r>
              <a:rPr lang="en-US" sz="2400" b="1" dirty="0" err="1" smtClean="0"/>
              <a:t>zealand</a:t>
            </a:r>
            <a:r>
              <a:rPr lang="en-US" sz="24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535013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191000" cy="5070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47" y="701039"/>
            <a:ext cx="3833273" cy="505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683945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Ấn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endParaRPr lang="en-US" sz="2400" b="1" dirty="0" smtClean="0"/>
          </a:p>
          <a:p>
            <a:pPr algn="ctr"/>
            <a:r>
              <a:rPr lang="en-US" sz="2400" b="1" dirty="0" err="1"/>
              <a:t>chào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965902" y="5756514"/>
            <a:ext cx="10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213054"/>
                </a:solidFill>
              </a:rPr>
              <a:t>Ấn</a:t>
            </a:r>
            <a:r>
              <a:rPr lang="en-US" sz="2400" b="1" dirty="0">
                <a:solidFill>
                  <a:srgbClr val="213054"/>
                </a:solidFill>
              </a:rPr>
              <a:t> </a:t>
            </a:r>
            <a:r>
              <a:rPr lang="en-US" sz="2400" b="1" dirty="0" err="1">
                <a:solidFill>
                  <a:srgbClr val="213054"/>
                </a:solidFill>
              </a:rPr>
              <a:t>Độ</a:t>
            </a:r>
            <a:endParaRPr lang="en-US" sz="2400" b="1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666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6576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685800"/>
            <a:ext cx="391584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715000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Cựu</a:t>
            </a:r>
            <a:r>
              <a:rPr lang="en-US" b="1" dirty="0" smtClean="0"/>
              <a:t> </a:t>
            </a:r>
            <a:r>
              <a:rPr lang="en-US" b="1" dirty="0" err="1" smtClean="0"/>
              <a:t>tổng</a:t>
            </a:r>
            <a:r>
              <a:rPr lang="en-US" b="1" dirty="0" smtClean="0"/>
              <a:t>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b="1" dirty="0" err="1" smtClean="0"/>
              <a:t>Mỹ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chào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lãnh</a:t>
            </a:r>
            <a:r>
              <a:rPr lang="en-US" b="1" dirty="0" smtClean="0"/>
              <a:t> </a:t>
            </a:r>
            <a:r>
              <a:rPr lang="en-US" b="1" dirty="0" err="1" smtClean="0"/>
              <a:t>đạo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5867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Mỹ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90424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130040" cy="516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191000" cy="51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61975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Dim-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bu</a:t>
            </a:r>
            <a:r>
              <a:rPr lang="en-US" sz="2400" b="1" dirty="0" smtClean="0"/>
              <a:t>-ê</a:t>
            </a:r>
          </a:p>
          <a:p>
            <a:pPr algn="ctr"/>
            <a:r>
              <a:rPr lang="en-US" sz="2400" b="1" dirty="0" err="1"/>
              <a:t>chào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11040" y="5669101"/>
            <a:ext cx="394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Dim-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bu</a:t>
            </a:r>
            <a:r>
              <a:rPr lang="en-US" sz="2400" b="1" dirty="0" smtClean="0"/>
              <a:t>-ê</a:t>
            </a:r>
          </a:p>
          <a:p>
            <a:pPr algn="ctr"/>
            <a:r>
              <a:rPr lang="en-US" sz="2400" b="1" dirty="0" smtClean="0"/>
              <a:t>(Zimbabwe)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45489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495047" y="2413033"/>
            <a:ext cx="8159768" cy="584771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just" defTabSz="1218930">
              <a:lnSpc>
                <a:spcPct val="15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492116" y="4317488"/>
            <a:ext cx="8159768" cy="1354213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just" defTabSz="1218930">
              <a:lnSpc>
                <a:spcPct val="20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dưới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đây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8930">
              <a:lnSpc>
                <a:spcPct val="20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b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c.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2250891" y="655077"/>
            <a:ext cx="7591660" cy="861775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defTabSz="121893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TRẢ LỜI CÂU HỎI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49" y="351636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492116" y="3307471"/>
            <a:ext cx="8159768" cy="1046436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just" defTabSz="121893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4033638" y="5166769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 defTabSz="121893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0439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607308" y="628876"/>
            <a:ext cx="8159768" cy="584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3.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số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54909" y="4078464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359E7B-1BD9-440C-B748-75A3BC9BBDE4}"/>
              </a:ext>
            </a:extLst>
          </p:cNvPr>
          <p:cNvSpPr txBox="1"/>
          <p:nvPr/>
        </p:nvSpPr>
        <p:spPr>
          <a:xfrm>
            <a:off x="1093525" y="4147446"/>
            <a:ext cx="7351977" cy="104643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khác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6134170"/>
              </p:ext>
            </p:extLst>
          </p:nvPr>
        </p:nvGraphicFramePr>
        <p:xfrm>
          <a:off x="454908" y="1601617"/>
          <a:ext cx="3469392" cy="247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92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20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20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000214"/>
              </p:ext>
            </p:extLst>
          </p:nvPr>
        </p:nvGraphicFramePr>
        <p:xfrm>
          <a:off x="4356102" y="1601617"/>
          <a:ext cx="4368799" cy="247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799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924300" y="2349501"/>
            <a:ext cx="431802" cy="488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3924300" y="2349502"/>
            <a:ext cx="431800" cy="485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3924300" y="3364909"/>
            <a:ext cx="431800" cy="488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3924300" y="3367704"/>
            <a:ext cx="431800" cy="485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2074" y="4756891"/>
            <a:ext cx="2736852" cy="1701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227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3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2604688" y="645316"/>
            <a:ext cx="6046737" cy="5793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705512" y="2211637"/>
            <a:ext cx="2136081" cy="4226799"/>
          </a:xfrm>
          <a:prstGeom prst="rect">
            <a:avLst/>
          </a:prstGeom>
          <a:noFill/>
        </p:spPr>
        <p:txBody>
          <a:bodyPr wrap="square" lIns="121786" tIns="60893" rIns="121786" bIns="60893" rtlCol="0">
            <a:spAutoFit/>
          </a:bodyPr>
          <a:lstStyle/>
          <a:p>
            <a:pPr algn="ctr"/>
            <a:r>
              <a:rPr lang="en-US" sz="53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224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35627" y="863044"/>
            <a:ext cx="2194060" cy="794234"/>
            <a:chOff x="337445" y="617893"/>
            <a:chExt cx="1645545" cy="5956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500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500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671" y="1879665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779228" y="1792023"/>
            <a:ext cx="6805973" cy="1046436"/>
          </a:xfrm>
          <a:prstGeom prst="rect">
            <a:avLst/>
          </a:prstGeom>
          <a:noFill/>
        </p:spPr>
        <p:txBody>
          <a:bodyPr wrap="square" lIns="121784" tIns="60892" rIns="121784" bIns="60892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ngày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thường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mọi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en-US" sz="2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453923" y="355729"/>
            <a:ext cx="7591660" cy="1436291"/>
          </a:xfrm>
          <a:prstGeom prst="rect">
            <a:avLst/>
          </a:prstGeom>
          <a:noFill/>
        </p:spPr>
        <p:txBody>
          <a:bodyPr wrap="square" lIns="121784" tIns="60892" rIns="121784" bIns="60892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3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NHỮNG CÁCH CHÀO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3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172" y="2964000"/>
            <a:ext cx="7930029" cy="349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331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35627" y="863044"/>
            <a:ext cx="2194060" cy="794234"/>
            <a:chOff x="337445" y="617893"/>
            <a:chExt cx="1645545" cy="5956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760">
                <a:buClr>
                  <a:srgbClr val="000000"/>
                </a:buClr>
              </a:pPr>
              <a:r>
                <a:rPr lang="en-US" sz="4500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760">
                <a:buClr>
                  <a:srgbClr val="000000"/>
                </a:buClr>
              </a:pPr>
              <a:r>
                <a:rPr lang="en-US" sz="4500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525754" y="1854467"/>
            <a:ext cx="5874569" cy="442436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776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59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lang="en-US" sz="59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776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700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1 – 2</a:t>
              </a:r>
              <a:endParaRPr lang="en-US" sz="37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502383" y="292760"/>
            <a:ext cx="7591660" cy="1436291"/>
          </a:xfrm>
          <a:prstGeom prst="rect">
            <a:avLst/>
          </a:prstGeom>
          <a:noFill/>
        </p:spPr>
        <p:txBody>
          <a:bodyPr wrap="square" lIns="121784" tIns="60892" rIns="121784" bIns="60892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3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NHỮNG CÁCH CHÀO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3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 ĐỘC ĐÁO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09592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624139" y="448420"/>
            <a:ext cx="1084780" cy="677104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ctr" defTabSz="121785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48848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994779" y="853505"/>
            <a:ext cx="7154436" cy="746355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ctr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7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668213" y="1519245"/>
            <a:ext cx="7986603" cy="4739755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sz="20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sz="20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20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447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58"/>
            <a:ext cx="8077200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pPr algn="ctr"/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endParaRPr lang="en-US" sz="4000" dirty="0"/>
          </a:p>
        </p:txBody>
      </p:sp>
      <p:sp>
        <p:nvSpPr>
          <p:cNvPr id="3" name="5-Point Star 2"/>
          <p:cNvSpPr/>
          <p:nvPr/>
        </p:nvSpPr>
        <p:spPr>
          <a:xfrm>
            <a:off x="2272145" y="1856509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spcCol="0"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272145" y="2667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spcCol="0"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272145" y="3828388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spcCol="0"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272144" y="5054515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82503" y="2531104"/>
            <a:ext cx="2071936" cy="830997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just" defTabSz="91340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4105" y="4682844"/>
            <a:ext cx="2373299" cy="830997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just" defTabSz="91340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Dim-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5338" y="3609115"/>
            <a:ext cx="1578209" cy="830997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just" defTabSz="91340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3036" y="1637236"/>
            <a:ext cx="2009952" cy="830997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just" defTabSz="91340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Ma – ô -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384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624139" y="448420"/>
            <a:ext cx="1084780" cy="677104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ctr" defTabSz="121785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48848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994779" y="853505"/>
            <a:ext cx="7154436" cy="746355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ctr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7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668213" y="1519245"/>
            <a:ext cx="7986603" cy="4739755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sz="20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sz="20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20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00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624139" y="1005344"/>
            <a:ext cx="1084780" cy="677104"/>
          </a:xfrm>
          <a:prstGeom prst="rect">
            <a:avLst/>
          </a:prstGeom>
          <a:noFill/>
        </p:spPr>
        <p:txBody>
          <a:bodyPr wrap="square" lIns="121808" tIns="60904" rIns="121808" bIns="60904" rtlCol="0">
            <a:spAutoFit/>
          </a:bodyPr>
          <a:lstStyle/>
          <a:p>
            <a:pPr algn="ctr" defTabSz="12179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1045404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994779" y="1803512"/>
            <a:ext cx="7154436" cy="1138768"/>
          </a:xfrm>
          <a:prstGeom prst="rect">
            <a:avLst/>
          </a:prstGeom>
          <a:noFill/>
        </p:spPr>
        <p:txBody>
          <a:bodyPr wrap="square" lIns="121808" tIns="60904" rIns="121808" bIns="60904" rtlCol="0">
            <a:spAutoFit/>
          </a:bodyPr>
          <a:lstStyle/>
          <a:p>
            <a:pPr algn="ctr" defTabSz="1217970">
              <a:lnSpc>
                <a:spcPct val="150000"/>
              </a:lnSpc>
              <a:buClr>
                <a:srgbClr val="000000"/>
              </a:buClr>
            </a:pPr>
            <a:r>
              <a:rPr lang="en-US" sz="4400" b="1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4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4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4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dài</a:t>
            </a:r>
            <a:endParaRPr lang="en-US" sz="4400" b="1" kern="0" dirty="0">
              <a:solidFill>
                <a:srgbClr val="FC7D77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515540" y="2994893"/>
            <a:ext cx="8323679" cy="2893095"/>
          </a:xfrm>
          <a:prstGeom prst="rect">
            <a:avLst/>
          </a:prstGeom>
        </p:spPr>
        <p:txBody>
          <a:bodyPr wrap="square" lIns="121808" tIns="60904" rIns="121808" bIns="60904">
            <a:spAutoFit/>
          </a:bodyPr>
          <a:lstStyle/>
          <a:p>
            <a:pPr defTabSz="12179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vi-VN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lang="vi-VN" sz="4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38724" y="322794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8" tIns="60904" rIns="121808" bIns="60904" rtlCol="0" anchor="ctr"/>
          <a:lstStyle/>
          <a:p>
            <a:pPr algn="ctr" defTabSz="121797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3888347" y="3225956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3521963" y="412756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DFCF8-F006-4C30-ADDC-742750375F05}"/>
              </a:ext>
            </a:extLst>
          </p:cNvPr>
          <p:cNvCxnSpPr/>
          <p:nvPr/>
        </p:nvCxnSpPr>
        <p:spPr>
          <a:xfrm flipH="1">
            <a:off x="5197583" y="412756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1752601" y="5029254"/>
            <a:ext cx="233915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6341FB-BE75-4D8E-ABF6-3642AE8D38D9}"/>
              </a:ext>
            </a:extLst>
          </p:cNvPr>
          <p:cNvCxnSpPr/>
          <p:nvPr/>
        </p:nvCxnSpPr>
        <p:spPr>
          <a:xfrm flipH="1">
            <a:off x="6781853" y="419105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2062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624139" y="448420"/>
            <a:ext cx="1084780" cy="677104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ctr" defTabSz="121812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48848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994779" y="853554"/>
            <a:ext cx="7154436" cy="677087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ctr" defTabSz="121812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FFAB4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668213" y="1371909"/>
            <a:ext cx="7986603" cy="4508923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9" y="1458211"/>
            <a:ext cx="40636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3" y="2368247"/>
            <a:ext cx="38400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4" y="4953000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083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915</Words>
  <Application>Microsoft Office PowerPoint</Application>
  <PresentationFormat>On-screen Show (4:3)</PresentationFormat>
  <Paragraphs>99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Office Theme</vt:lpstr>
      <vt:lpstr>Doodle Sketchbook by Slidesgo</vt:lpstr>
      <vt:lpstr>1_Doodle Sketchbook by Slidesgo</vt:lpstr>
      <vt:lpstr>2_Doodle Sketchbook by Slidesgo</vt:lpstr>
      <vt:lpstr>3_Doodle Sketchbook by Slidesgo</vt:lpstr>
      <vt:lpstr>4_Doodle Sketchbook by Slidesgo</vt:lpstr>
      <vt:lpstr>5_Doodle Sketchbook by Slidesgo</vt:lpstr>
      <vt:lpstr>6_Doodle Sketchbook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Phan Dao</cp:lastModifiedBy>
  <cp:revision>28</cp:revision>
  <dcterms:created xsi:type="dcterms:W3CDTF">2022-03-28T08:51:18Z</dcterms:created>
  <dcterms:modified xsi:type="dcterms:W3CDTF">2025-05-09T18:55:45Z</dcterms:modified>
</cp:coreProperties>
</file>