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56" r:id="rId3"/>
    <p:sldId id="261" r:id="rId4"/>
    <p:sldId id="262" r:id="rId5"/>
    <p:sldId id="273" r:id="rId6"/>
    <p:sldId id="272" r:id="rId7"/>
    <p:sldId id="263" r:id="rId8"/>
    <p:sldId id="276" r:id="rId9"/>
    <p:sldId id="275" r:id="rId10"/>
    <p:sldId id="277" r:id="rId11"/>
    <p:sldId id="274" r:id="rId12"/>
    <p:sldId id="271" r:id="rId13"/>
    <p:sldId id="268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-1040" y="-3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692" y="1320799"/>
            <a:ext cx="1197270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THẦY CÔ GIÁO,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 HỌC SINH ĐẾN VỚI TIẾT HỘI GIẢNG 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 2022 - 2023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MĨ THUẬT 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2G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778" y="4876797"/>
            <a:ext cx="605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VIÊN: NGUYỄN THỊ QUỲNH</a:t>
            </a:r>
            <a:endParaRPr lang="en-US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5" y="175492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4732" y="1298877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NHỎ. - T1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139" y="2143299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 Black" pitchFamily="34" charset="0"/>
              </a:rPr>
              <a:t>KHÁM PHÁ:</a:t>
            </a:r>
            <a:endParaRPr lang="en-US" sz="3200" b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5" y="2728074"/>
            <a:ext cx="5220429" cy="3429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61" y="2728073"/>
            <a:ext cx="5296639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44" y="2085669"/>
            <a:ext cx="6231467" cy="455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9455" y="-129312"/>
            <a:ext cx="7156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6714" y="517020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4732" y="960207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</a:t>
            </a:r>
            <a:r>
              <a:rPr lang="vi-VN" sz="2800" smtClean="0">
                <a:solidFill>
                  <a:srgbClr val="0070C0"/>
                </a:solidFill>
              </a:rPr>
              <a:t>. – T</a:t>
            </a:r>
            <a:r>
              <a:rPr lang="en-US" sz="2800" smtClean="0">
                <a:solidFill>
                  <a:srgbClr val="0070C0"/>
                </a:solidFill>
              </a:rPr>
              <a:t>iết </a:t>
            </a:r>
            <a:r>
              <a:rPr lang="vi-VN" sz="2800" smtClean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139" y="1499826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Arial Black" pitchFamily="34" charset="0"/>
              </a:rPr>
              <a:t>KHÁM PHÁ:</a:t>
            </a:r>
            <a:endParaRPr lang="en-US" sz="3200" b="1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0112" y="1439338"/>
            <a:ext cx="8521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 biết hình được tạo từ cách in chà sát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904" y="2799661"/>
            <a:ext cx="57374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Những chú chim được  tạo ra</a:t>
            </a:r>
          </a:p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bằng cách nào?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47" y="3877759"/>
            <a:ext cx="5763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Phần nào của chú chim được </a:t>
            </a:r>
          </a:p>
          <a:p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 từ hình in lá?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5" y="-5132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714" y="59604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4732" y="1027941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</a:t>
            </a:r>
            <a:r>
              <a:rPr lang="vi-VN" sz="2800" smtClean="0">
                <a:solidFill>
                  <a:srgbClr val="0070C0"/>
                </a:solidFill>
              </a:rPr>
              <a:t>. – T</a:t>
            </a:r>
            <a:r>
              <a:rPr lang="en-US" sz="2800" smtClean="0">
                <a:solidFill>
                  <a:srgbClr val="0070C0"/>
                </a:solidFill>
              </a:rPr>
              <a:t>iết </a:t>
            </a:r>
            <a:r>
              <a:rPr lang="vi-VN" sz="2800" smtClean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048" y="1422046"/>
            <a:ext cx="1257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– KĨ NĂNG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43" y="1564487"/>
            <a:ext cx="8731023" cy="2409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44" y="4099702"/>
            <a:ext cx="8731022" cy="2086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0216" y="3612441"/>
            <a:ext cx="404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Bước 1: Chọn và in hình lá cây lên giấy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5679" y="3347148"/>
            <a:ext cx="4377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Bước 2: Vẽ thêm chấm, nét, màu vào hình 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in lá để tạo thành hình chú chim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0216" y="6175044"/>
            <a:ext cx="426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Bước 3: Vẽ thêm cảnh vật cho  sản phẩm 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mĩ thuật sinh động.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4182" y="6194757"/>
            <a:ext cx="400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Bước 4: Vẽ màu, hoàn thiện sản phẩm.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4732" y="1298877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</a:t>
            </a:r>
            <a:r>
              <a:rPr lang="vi-VN" sz="2800" smtClean="0">
                <a:solidFill>
                  <a:srgbClr val="0070C0"/>
                </a:solidFill>
              </a:rPr>
              <a:t>. – T</a:t>
            </a:r>
            <a:r>
              <a:rPr lang="en-US" sz="2800" smtClean="0">
                <a:solidFill>
                  <a:srgbClr val="0070C0"/>
                </a:solidFill>
              </a:rPr>
              <a:t>iết </a:t>
            </a:r>
            <a:r>
              <a:rPr lang="vi-VN" sz="2800" smtClean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" y="1977390"/>
            <a:ext cx="374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BÀI THAM KHẢO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54" y="2500610"/>
            <a:ext cx="9036514" cy="4265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455" y="-5132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4732" y="1298877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</a:t>
            </a:r>
            <a:r>
              <a:rPr lang="vi-VN" sz="2800" smtClean="0">
                <a:solidFill>
                  <a:srgbClr val="0070C0"/>
                </a:solidFill>
              </a:rPr>
              <a:t>. – T</a:t>
            </a:r>
            <a:r>
              <a:rPr lang="en-US" sz="2800" smtClean="0">
                <a:solidFill>
                  <a:srgbClr val="0070C0"/>
                </a:solidFill>
              </a:rPr>
              <a:t>iết </a:t>
            </a:r>
            <a:r>
              <a:rPr lang="vi-VN" sz="2800" smtClean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73" y="1822097"/>
            <a:ext cx="7949097" cy="4875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9455" y="-5132"/>
            <a:ext cx="7015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ngày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513" y="2110010"/>
            <a:ext cx="8911687" cy="1280890"/>
          </a:xfrm>
        </p:spPr>
        <p:txBody>
          <a:bodyPr>
            <a:normAutofit/>
          </a:bodyPr>
          <a:lstStyle/>
          <a:p>
            <a:r>
              <a:rPr lang="vi-VN" sz="4800" dirty="0" smtClean="0">
                <a:solidFill>
                  <a:srgbClr val="C00000"/>
                </a:solidFill>
              </a:rPr>
              <a:t>GIỜ HỌC KẾT THÚC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80378"/>
            <a:ext cx="11887200" cy="3777622"/>
          </a:xfrm>
        </p:spPr>
        <p:txBody>
          <a:bodyPr>
            <a:normAutofit/>
          </a:bodyPr>
          <a:lstStyle/>
          <a:p>
            <a:r>
              <a:rPr lang="vi-VN" sz="4800" dirty="0" smtClean="0">
                <a:solidFill>
                  <a:srgbClr val="FFC000"/>
                </a:solidFill>
              </a:rPr>
              <a:t>CHÚC CÁC EM CHĂM NGOAN, HỌC GIỎI</a:t>
            </a:r>
            <a:endParaRPr lang="en-US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5" y="175492"/>
            <a:ext cx="6784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48178" y="2257778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5" y="175492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4732" y="1298877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</a:t>
            </a:r>
            <a:r>
              <a:rPr lang="vi-VN" sz="2800" smtClean="0">
                <a:solidFill>
                  <a:srgbClr val="0070C0"/>
                </a:solidFill>
              </a:rPr>
              <a:t>. – T</a:t>
            </a:r>
            <a:r>
              <a:rPr lang="en-US" sz="2800" smtClean="0">
                <a:solidFill>
                  <a:srgbClr val="0070C0"/>
                </a:solidFill>
              </a:rPr>
              <a:t>iết </a:t>
            </a:r>
            <a:r>
              <a:rPr lang="vi-VN" sz="2800" smtClean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215" y="1772347"/>
            <a:ext cx="12146274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Mục tiêu của bài: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 bày được ý tưởng và cách sắp xếp hình in tạo sản phẩm mĩ thuật.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 được hình chú chim bằng cách in chà xát kết hợp nét, chấm, màu.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 ra được cách sắp xếp hình in, màu sắc và không gian phù hợp</a:t>
            </a:r>
          </a:p>
          <a:p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để tạo sản phẩm mĩ thuật.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được cảm nhận về vẻ đẹp tạo hình của lá cây trong tự nhiên và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trong tạo hình.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5" y="175492"/>
            <a:ext cx="7040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ngày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4732" y="1298877"/>
            <a:ext cx="4937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</a:t>
            </a:r>
            <a:r>
              <a:rPr lang="vi-VN" sz="2800" smtClean="0">
                <a:solidFill>
                  <a:srgbClr val="0070C0"/>
                </a:solidFill>
              </a:rPr>
              <a:t>. – T</a:t>
            </a:r>
            <a:r>
              <a:rPr lang="en-US" sz="2800" smtClean="0">
                <a:solidFill>
                  <a:srgbClr val="0070C0"/>
                </a:solidFill>
              </a:rPr>
              <a:t>iết </a:t>
            </a:r>
            <a:r>
              <a:rPr lang="vi-VN" sz="2800" smtClean="0">
                <a:solidFill>
                  <a:srgbClr val="0070C0"/>
                </a:solidFill>
              </a:rPr>
              <a:t>1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3" y="2037541"/>
            <a:ext cx="10418618" cy="482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5" y="175492"/>
            <a:ext cx="7156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4732" y="1298877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NHỎ. - T1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12" y="1892510"/>
            <a:ext cx="6152694" cy="48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139" y="2143299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 Black" pitchFamily="34" charset="0"/>
              </a:rPr>
              <a:t>KHÁM PHÁ:</a:t>
            </a:r>
            <a:endParaRPr lang="en-US" sz="3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271" y="3534666"/>
            <a:ext cx="6960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Em hãy nêu cảm nhận về hình 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 và màu sắc của những chú chim?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393" y="3038520"/>
            <a:ext cx="6474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các bộ phận chính của chim?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09600" y="4708276"/>
            <a:ext cx="5125155" cy="1918301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 LUẬN NHÓM  </a:t>
            </a:r>
            <a:endParaRPr lang="en-US" sz="40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80" y="2043293"/>
            <a:ext cx="581377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9455" y="175492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4732" y="1298877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NHỎ. - T1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977469" y="1941689"/>
            <a:ext cx="3947048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49778" y="4402667"/>
            <a:ext cx="3759200" cy="11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77469" y="3465689"/>
            <a:ext cx="4758264" cy="93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9241" y="4063996"/>
            <a:ext cx="100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Thân</a:t>
            </a:r>
            <a:endParaRPr lang="en-US" sz="2800" b="1"/>
          </a:p>
        </p:txBody>
      </p:sp>
      <p:sp>
        <p:nvSpPr>
          <p:cNvPr id="17" name="TextBox 16"/>
          <p:cNvSpPr txBox="1"/>
          <p:nvPr/>
        </p:nvSpPr>
        <p:spPr>
          <a:xfrm>
            <a:off x="9969673" y="1680079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Đầu</a:t>
            </a:r>
            <a:endParaRPr lang="en-US" sz="2800" b="1"/>
          </a:p>
        </p:txBody>
      </p:sp>
      <p:sp>
        <p:nvSpPr>
          <p:cNvPr id="18" name="TextBox 17"/>
          <p:cNvSpPr txBox="1"/>
          <p:nvPr/>
        </p:nvSpPr>
        <p:spPr>
          <a:xfrm>
            <a:off x="10755793" y="3204079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Cánh</a:t>
            </a:r>
            <a:endParaRPr lang="en-US" sz="2800" b="1"/>
          </a:p>
        </p:txBody>
      </p:sp>
      <p:sp>
        <p:nvSpPr>
          <p:cNvPr id="19" name="TextBox 18"/>
          <p:cNvSpPr txBox="1"/>
          <p:nvPr/>
        </p:nvSpPr>
        <p:spPr>
          <a:xfrm>
            <a:off x="84659" y="5449838"/>
            <a:ext cx="1132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Chân</a:t>
            </a:r>
            <a:endParaRPr lang="en-US" sz="2800" b="1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637867" y="4244622"/>
            <a:ext cx="3560897" cy="959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98764" y="3983012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Đuôi</a:t>
            </a:r>
            <a:endParaRPr lang="en-US" sz="2800" b="1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45068" y="5264553"/>
            <a:ext cx="4651023" cy="370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4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5" y="175492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04732" y="1298877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NHỎ. - T1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12" y="1892510"/>
            <a:ext cx="6152694" cy="481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139" y="2143299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 Black" pitchFamily="34" charset="0"/>
              </a:rPr>
              <a:t>KHÁM PHÁ:</a:t>
            </a:r>
            <a:endParaRPr lang="en-US" sz="3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271" y="3538626"/>
            <a:ext cx="6960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2. Em hãy nêu cảm nhận về hình 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 và màu sắc của những chú chim?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204" y="2519226"/>
            <a:ext cx="5910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1.Chim có những bộ phận chính </a:t>
            </a:r>
          </a:p>
          <a:p>
            <a:pPr algn="just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nào?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9455" y="175492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4732" y="1298877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NHỎ. - T1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139" y="2143299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 Black" pitchFamily="34" charset="0"/>
              </a:rPr>
              <a:t>KHÁM PHÁ:</a:t>
            </a:r>
            <a:endParaRPr lang="en-US" sz="3200" b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12" y="2776500"/>
            <a:ext cx="2540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68" y="4717345"/>
            <a:ext cx="2540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12" y="2776500"/>
            <a:ext cx="2540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11" y="4761089"/>
            <a:ext cx="2540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11" y="2728074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861380"/>
            <a:ext cx="10588977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9455" y="175492"/>
            <a:ext cx="727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6714" y="821823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4732" y="1298877"/>
            <a:ext cx="437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70C0"/>
                </a:solidFill>
              </a:rPr>
              <a:t>BÀI: CHÚ CHIM NHỎ. - T1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139" y="2143299"/>
            <a:ext cx="2803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 Black" pitchFamily="34" charset="0"/>
              </a:rPr>
              <a:t>KHÁM PHÁ:</a:t>
            </a:r>
            <a:endParaRPr lang="en-US" sz="3200" b="1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</TotalTime>
  <Words>571</Words>
  <Application>Microsoft Office PowerPoint</Application>
  <PresentationFormat>Custom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KẾT THÚC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46</cp:revision>
  <dcterms:created xsi:type="dcterms:W3CDTF">2022-02-07T00:19:39Z</dcterms:created>
  <dcterms:modified xsi:type="dcterms:W3CDTF">2023-02-09T00:28:08Z</dcterms:modified>
</cp:coreProperties>
</file>