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3" r:id="rId5"/>
    <p:sldId id="277" r:id="rId6"/>
    <p:sldId id="262" r:id="rId7"/>
    <p:sldId id="280" r:id="rId8"/>
    <p:sldId id="271" r:id="rId9"/>
    <p:sldId id="270" r:id="rId10"/>
    <p:sldId id="281" r:id="rId11"/>
    <p:sldId id="265" r:id="rId12"/>
    <p:sldId id="27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-244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9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8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3494-6178-40BC-9500-1CC86F99C312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AE7CC-26DB-40BC-B842-E6E23358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473" y="16087"/>
            <a:ext cx="12192000" cy="6858000"/>
          </a:xfrm>
          <a:prstGeom prst="rect">
            <a:avLst/>
          </a:prstGeom>
        </p:spPr>
      </p:pic>
      <p:pic>
        <p:nvPicPr>
          <p:cNvPr id="5" name="Picture 12" descr="MT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87" y="1436972"/>
            <a:ext cx="6477000" cy="147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8814957" y="1811354"/>
            <a:ext cx="1454755" cy="724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48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6600"/>
              </a:extrusionClr>
              <a:contourClr>
                <a:srgbClr val="FF6600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099163" y="5076115"/>
            <a:ext cx="5634989" cy="950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b="1" kern="1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Quỳnh</a:t>
            </a:r>
            <a:endParaRPr lang="en-US" sz="3600" b="1" kern="1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8"/>
          <p:cNvSpPr>
            <a:spLocks noChangeArrowheads="1" noChangeShapeType="1" noTextEdit="1"/>
          </p:cNvSpPr>
          <p:nvPr/>
        </p:nvSpPr>
        <p:spPr bwMode="auto">
          <a:xfrm>
            <a:off x="1662259" y="3170159"/>
            <a:ext cx="8519440" cy="1279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71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đề: Nhà trường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Bài: Cây trong sân trường em ( tiết 1 </a:t>
            </a:r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91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57133" y="1619368"/>
            <a:ext cx="5422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hướng dẫn vẽ: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7991" y="2589241"/>
            <a:ext cx="4974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https://www.youtube.com/watch?v=_Gl1gFEvV_c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PC One\Documents\Zalo Received Files\tra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564" y="423080"/>
            <a:ext cx="6073254" cy="6434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0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04533" y="2089484"/>
            <a:ext cx="75071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9924" y="2967335"/>
            <a:ext cx="7272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Vẽ cây trong sân trường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UME11 (1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0" y="3722770"/>
            <a:ext cx="7086600" cy="13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982980" y="940158"/>
            <a:ext cx="10012680" cy="18682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132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6" descr="house_with_trees_blow_a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Yacht-03-jun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2057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Yacht-04-jun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962400"/>
            <a:ext cx="18288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dolphin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43600"/>
            <a:ext cx="243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594309" y="1549513"/>
            <a:ext cx="5396247" cy="97161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082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448594" y="2803177"/>
            <a:ext cx="5368835" cy="950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47"/>
              </a:avLst>
            </a:prstTxWarp>
          </a:bodyPr>
          <a:lstStyle/>
          <a:p>
            <a:pPr algn="ctr"/>
            <a:r>
              <a:rPr lang="en-US" sz="3600" b="1" kern="1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3600" b="1" kern="1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0275" y="3432538"/>
            <a:ext cx="6960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các loại cây mà em biết?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8"/>
          <p:cNvSpPr>
            <a:spLocks noChangeArrowheads="1" noChangeShapeType="1" noTextEdit="1"/>
          </p:cNvSpPr>
          <p:nvPr/>
        </p:nvSpPr>
        <p:spPr bwMode="auto">
          <a:xfrm>
            <a:off x="2663190" y="1530351"/>
            <a:ext cx="6697980" cy="1212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71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Chủ đề: Nhà trường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Cây trong sân trường em ( Tiết 1 )</a:t>
            </a:r>
            <a:endParaRPr lang="en-US" sz="36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03315" y="676275"/>
            <a:ext cx="2960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58"/>
          <p:cNvSpPr>
            <a:spLocks noChangeArrowheads="1" noChangeShapeType="1" noTextEdit="1"/>
          </p:cNvSpPr>
          <p:nvPr/>
        </p:nvSpPr>
        <p:spPr bwMode="auto">
          <a:xfrm>
            <a:off x="174171" y="3069772"/>
            <a:ext cx="11843658" cy="31742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71"/>
              </a:avLst>
            </a:prstTxWarp>
          </a:bodyPr>
          <a:lstStyle/>
          <a:p>
            <a:pPr marL="571500" indent="-571500"/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Yêu cầu cần đạt:</a:t>
            </a: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- Nhận biết cách vẽ cây từ nét, chấm, màu.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- Vẽ được bức tranh cây trong sân trường.</a:t>
            </a:r>
            <a:endParaRPr lang="en-US" sz="3600" b="1" kern="10" dirty="0" smtClean="0">
              <a:ln w="9525">
                <a:solidFill>
                  <a:srgbClr val="003300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  <a:p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9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67001" y="-2666999"/>
            <a:ext cx="685799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-4840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04533" y="2089484"/>
            <a:ext cx="75071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KHÁM PHÁ</a:t>
            </a:r>
            <a:endParaRPr lang="en-US" alt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2674" y="2967335"/>
            <a:ext cx="9046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Quan sát cây trong sân trường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7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yPC One\Documents\Zalo Received Files\tranh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7" y="261257"/>
            <a:ext cx="11403874" cy="5917474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18902" y="4239740"/>
            <a:ext cx="7276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có những bộ phận gì?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5028" y="4879819"/>
            <a:ext cx="7276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cây có những màu nào?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8902" y="5572151"/>
            <a:ext cx="10894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cây to hay nhỏ? Cây có nhiều cành hay ít cành?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yPC One\Documents\Zalo Received Files\tranh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7" y="261257"/>
            <a:ext cx="11403874" cy="59174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32550" y="4294331"/>
            <a:ext cx="1888072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3266" y="3528690"/>
            <a:ext cx="1466160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96324" y="5094479"/>
            <a:ext cx="1819832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2920622" y="4648274"/>
            <a:ext cx="518614" cy="602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2579426" y="2306472"/>
            <a:ext cx="341195" cy="157616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2934269" y="2920621"/>
            <a:ext cx="2934268" cy="2688609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43952" y="3316406"/>
            <a:ext cx="709684" cy="32754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31307" y="2347415"/>
            <a:ext cx="423081" cy="51861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04533" y="2089484"/>
            <a:ext cx="75071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KIẾN TẠO KIẾN THỨC – KĨ NĂNG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3606" y="2967335"/>
            <a:ext cx="3524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Cách vẽ cây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2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PC One\Documents\Zalo Received Files\tranh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96796" y="373466"/>
            <a:ext cx="4322076" cy="549436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6765" y="200002"/>
            <a:ext cx="63918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cây: gồm 2 bước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730" y="5386152"/>
            <a:ext cx="54727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Vẽ thân cây, cành cây bằng các nét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MyPC One\Documents\Zalo Received Files\tranh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871079" y="457770"/>
            <a:ext cx="4326343" cy="5294194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14698" y="5427096"/>
            <a:ext cx="49404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Vẽ lá câybằng các chấm, nét, màu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216</Words>
  <Application>Microsoft Office PowerPoint</Application>
  <PresentationFormat>Custom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88</cp:revision>
  <dcterms:created xsi:type="dcterms:W3CDTF">2021-02-28T09:08:52Z</dcterms:created>
  <dcterms:modified xsi:type="dcterms:W3CDTF">2023-03-12T14:50:40Z</dcterms:modified>
</cp:coreProperties>
</file>