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"/>
  </p:notesMasterIdLst>
  <p:sldIdLst>
    <p:sldId id="269" r:id="rId3"/>
    <p:sldId id="257" r:id="rId4"/>
    <p:sldId id="259" r:id="rId5"/>
    <p:sldId id="281" r:id="rId6"/>
    <p:sldId id="285" r:id="rId7"/>
    <p:sldId id="287" r:id="rId8"/>
    <p:sldId id="288" r:id="rId9"/>
    <p:sldId id="284" r:id="rId11"/>
    <p:sldId id="264" r:id="rId12"/>
    <p:sldId id="276" r:id="rId13"/>
    <p:sldId id="278" r:id="rId14"/>
    <p:sldId id="282" r:id="rId15"/>
    <p:sldId id="279" r:id="rId16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76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96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31BE"/>
    <a:srgbClr val="ECB2CB"/>
    <a:srgbClr val="E9A5C2"/>
    <a:srgbClr val="008A3E"/>
    <a:srgbClr val="E183AB"/>
    <a:srgbClr val="FFFF66"/>
    <a:srgbClr val="FFCD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67" d="100"/>
          <a:sy n="67" d="100"/>
        </p:scale>
        <p:origin x="147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FBDE7E-B355-40A4-9B7E-E581E1043B22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B6A8AD-F3E6-47DE-B783-16C0EDA737F6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765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965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BCD967-5C2A-4176-9658-5E92363C71A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327CE-9C48-42EC-A174-D90BEA2C18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B279A-D454-406E-A0DD-490F1F308C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2000">
        <p14:vortex dir="r"/>
      </p:transition>
    </mc:Choice>
    <mc:Fallback>
      <p:transition spd="slow" advClick="0" advTm="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24530-B66F-4473-ADD6-7D32B9BE029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FC076-3453-4B97-B12D-D1475B296021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0.png"/><Relationship Id="rId3" Type="http://schemas.microsoft.com/office/2007/relationships/media" Target="../media/media3.mp4"/><Relationship Id="rId2" Type="http://schemas.openxmlformats.org/officeDocument/2006/relationships/video" Target="../media/media3.mp4"/><Relationship Id="rId1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microsoft.com/office/2007/relationships/media" Target="../media/media1.mp3"/><Relationship Id="rId4" Type="http://schemas.openxmlformats.org/officeDocument/2006/relationships/audio" Target="../media/media1.mp3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1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microsoft.com/office/2007/relationships/media" Target="../media/media2.mp3"/><Relationship Id="rId4" Type="http://schemas.openxmlformats.org/officeDocument/2006/relationships/audio" Target="../media/media2.mp3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7.jpeg"/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fbb63f59c772f80c241f5a325923593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1908" y="0"/>
            <a:ext cx="10260330" cy="68237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416005"/>
            <a:ext cx="7162800" cy="110798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  <a:latin typeface="HP001 4 hàng" pitchFamily="34" charset="0"/>
              </a:rPr>
              <a:t>Xin chào các em!</a:t>
            </a:r>
            <a:endParaRPr lang="en-US" sz="6600" b="1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461135"/>
            <a:ext cx="2781300" cy="3901440"/>
          </a:xfrm>
          <a:prstGeom prst="rect">
            <a:avLst/>
          </a:prstGeom>
        </p:spPr>
      </p:pic>
    </p:spTree>
  </p:cSld>
  <p:clrMapOvr>
    <a:masterClrMapping/>
  </p:clrMapOvr>
  <p:transition>
    <p:wedg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800"/>
            <a:ext cx="9144000" cy="41113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0" y="3886200"/>
            <a:ext cx="5562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  <a:endParaRPr lang="en-US" sz="6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76400" y="381000"/>
            <a:ext cx="6781800" cy="769433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5.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TËp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viÕt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(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b¶ng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con)</a:t>
            </a:r>
            <a:endParaRPr lang="en-US" sz="4400" dirty="0">
              <a:solidFill>
                <a:schemeClr val="tx1">
                  <a:lumMod val="85000"/>
                  <a:lumOff val="15000"/>
                </a:schemeClr>
              </a:solidFill>
              <a:latin typeface=".VnAvant" panose="020B72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12" y="1600200"/>
            <a:ext cx="7953375" cy="1571625"/>
          </a:xfrm>
          <a:prstGeom prst="rect">
            <a:avLst/>
          </a:prstGeom>
        </p:spPr>
      </p:pic>
      <p:pic>
        <p:nvPicPr>
          <p:cNvPr id="3" name="CloudBook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5312" y="3352800"/>
            <a:ext cx="7953375" cy="2647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>
            <a:fillRect/>
          </a:stretch>
        </p:blipFill>
        <p:spPr>
          <a:xfrm>
            <a:off x="0" y="171450"/>
            <a:ext cx="9143999" cy="6400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0200" y="2592050"/>
            <a:ext cx="5562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err="1">
                <a:solidFill>
                  <a:srgbClr val="FF0000"/>
                </a:solidFill>
                <a:latin typeface="HP001 4 hàng" pitchFamily="34" charset="0"/>
                <a:cs typeface="Times New Roman" panose="02020603050405020304" pitchFamily="18" charset="0"/>
              </a:rPr>
              <a:t>Dặn</a:t>
            </a:r>
            <a:r>
              <a:rPr lang="en-US" sz="8800" b="1" dirty="0">
                <a:solidFill>
                  <a:srgbClr val="FF0000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HP001 4 hàng" pitchFamily="34" charset="0"/>
                <a:cs typeface="Times New Roman" panose="02020603050405020304" pitchFamily="18" charset="0"/>
              </a:rPr>
              <a:t>dò</a:t>
            </a:r>
            <a:endParaRPr lang="en-US" sz="8800" b="1" dirty="0">
              <a:solidFill>
                <a:srgbClr val="FF0000"/>
              </a:solidFill>
              <a:latin typeface="HP001 4 hàng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41006" y="3478530"/>
            <a:ext cx="783431" cy="63500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276226"/>
            <a:ext cx="2552700" cy="1571625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385" y="2658110"/>
            <a:ext cx="1985963" cy="1933575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0885" y="569596"/>
            <a:ext cx="1559719" cy="1870075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9675" y="3940176"/>
            <a:ext cx="7025640" cy="2684145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9526" y="6208396"/>
            <a:ext cx="9182576" cy="71056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581212" y="1718608"/>
            <a:ext cx="473398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Tạm</a:t>
            </a:r>
            <a:r>
              <a:rPr lang="en-US" altLang="zh-CN" sz="6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biệt</a:t>
            </a:r>
            <a:r>
              <a:rPr lang="en-US" altLang="zh-CN" sz="6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và</a:t>
            </a:r>
            <a:r>
              <a:rPr lang="en-US" altLang="zh-CN" sz="6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endParaRPr lang="en-US" altLang="zh-CN" sz="6000" b="1" dirty="0">
              <a:solidFill>
                <a:srgbClr val="92A028"/>
              </a:solidFill>
              <a:latin typeface="HP001 4 hàng" pitchFamily="34" charset="0"/>
              <a:cs typeface="+mn-ea"/>
              <a:sym typeface="+mn-lt"/>
            </a:endParaRPr>
          </a:p>
          <a:p>
            <a:pPr algn="ctr"/>
            <a:r>
              <a:rPr lang="en-US" altLang="zh-CN" sz="6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hẹn</a:t>
            </a:r>
            <a:r>
              <a:rPr lang="en-US" altLang="zh-CN" sz="6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gặp</a:t>
            </a:r>
            <a:r>
              <a:rPr lang="en-US" altLang="zh-CN" sz="6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lại</a:t>
            </a:r>
            <a:r>
              <a:rPr lang="en-US" altLang="zh-CN" sz="6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!</a:t>
            </a:r>
            <a:endParaRPr lang="en-US" altLang="zh-CN" sz="6000" b="1" dirty="0">
              <a:solidFill>
                <a:srgbClr val="92A028"/>
              </a:solidFill>
              <a:latin typeface="HP001 4 hàng" pitchFamily="34" charset="0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9144000" cy="5791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9037" y="4571198"/>
            <a:ext cx="3017060" cy="259160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737567" y="1297144"/>
            <a:ext cx="1167507" cy="1048433"/>
            <a:chOff x="2341807" y="722423"/>
            <a:chExt cx="1167507" cy="104843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5989" y="722423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TextBox 8"/>
            <p:cNvSpPr txBox="1"/>
            <p:nvPr/>
          </p:nvSpPr>
          <p:spPr>
            <a:xfrm>
              <a:off x="2341807" y="1001415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44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1</a:t>
              </a:r>
              <a:endParaRPr lang="es-ES" sz="2800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6172200" y="4800600"/>
            <a:ext cx="2412706" cy="923322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s-ES" sz="5400" b="1" dirty="0" err="1">
                <a:latin typeface=".VnAvant" panose="020B7200000000000000" pitchFamily="34" charset="0"/>
              </a:rPr>
              <a:t>gç</a:t>
            </a:r>
            <a:endParaRPr lang="es-ES" sz="5400" b="1" dirty="0">
              <a:latin typeface=".VnAvant" panose="020B7200000000000000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126057" y="3144334"/>
            <a:ext cx="1167507" cy="1048433"/>
            <a:chOff x="5632842" y="2105111"/>
            <a:chExt cx="1167507" cy="104843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7024" y="2105111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TextBox 12"/>
            <p:cNvSpPr txBox="1"/>
            <p:nvPr/>
          </p:nvSpPr>
          <p:spPr>
            <a:xfrm>
              <a:off x="5632842" y="2384103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44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2</a:t>
              </a:r>
              <a:endParaRPr lang="es-ES" sz="2800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53078" y="2839195"/>
            <a:ext cx="1167507" cy="1048433"/>
            <a:chOff x="1559230" y="2459387"/>
            <a:chExt cx="1167507" cy="104843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TextBox 15"/>
            <p:cNvSpPr txBox="1"/>
            <p:nvPr/>
          </p:nvSpPr>
          <p:spPr>
            <a:xfrm>
              <a:off x="1559230" y="2738379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44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3</a:t>
              </a:r>
              <a:endParaRPr lang="es-ES" sz="2800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404495" y="1436640"/>
            <a:ext cx="1167507" cy="1048433"/>
            <a:chOff x="1559230" y="2459387"/>
            <a:chExt cx="1167507" cy="104843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TextBox 18"/>
            <p:cNvSpPr txBox="1"/>
            <p:nvPr/>
          </p:nvSpPr>
          <p:spPr>
            <a:xfrm>
              <a:off x="1559230" y="2738379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44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4</a:t>
              </a:r>
              <a:endParaRPr lang="es-ES" sz="2800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032734" y="2380906"/>
            <a:ext cx="1167507" cy="1048433"/>
            <a:chOff x="1559230" y="2459387"/>
            <a:chExt cx="1167507" cy="1048431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2" name="TextBox 21"/>
            <p:cNvSpPr txBox="1"/>
            <p:nvPr/>
          </p:nvSpPr>
          <p:spPr>
            <a:xfrm>
              <a:off x="1559230" y="2738379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44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5</a:t>
              </a:r>
              <a:endParaRPr lang="es-ES" sz="2800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124997" y="2380906"/>
            <a:ext cx="1167507" cy="1048433"/>
            <a:chOff x="1559230" y="2459387"/>
            <a:chExt cx="1167507" cy="1048431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TextBox 24"/>
            <p:cNvSpPr txBox="1"/>
            <p:nvPr/>
          </p:nvSpPr>
          <p:spPr>
            <a:xfrm>
              <a:off x="1559230" y="2738379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44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6</a:t>
              </a:r>
              <a:endParaRPr lang="es-ES" sz="2800" dirty="0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740053" y="4267200"/>
            <a:ext cx="2412706" cy="923322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s-ES_tradnl" sz="5400" b="1" dirty="0" err="1">
                <a:latin typeface=".VnAvant" panose="020B7200000000000000" pitchFamily="34" charset="0"/>
              </a:rPr>
              <a:t>gì</a:t>
            </a:r>
            <a:r>
              <a:rPr lang="es-ES_tradnl" sz="5400" b="1" dirty="0">
                <a:latin typeface=".VnAvant" panose="020B7200000000000000" pitchFamily="34" charset="0"/>
              </a:rPr>
              <a:t> c¸</a:t>
            </a:r>
            <a:endParaRPr lang="es-ES" sz="5400" b="1" dirty="0">
              <a:latin typeface=".VnAvant" panose="020B7200000000000000" pitchFamily="34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6867527" y="2017654"/>
            <a:ext cx="990599" cy="1026962"/>
          </a:xfrm>
          <a:prstGeom prst="ellipse">
            <a:avLst/>
          </a:prstGeom>
          <a:solidFill>
            <a:srgbClr val="FFC000"/>
          </a:solidFill>
          <a:ln>
            <a:solidFill>
              <a:srgbClr val="F4A9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6197894" y="3462934"/>
            <a:ext cx="2412706" cy="923322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s-ES_tradnl" sz="5400" b="1" dirty="0" err="1">
                <a:latin typeface=".VnAvant" panose="020B7200000000000000" pitchFamily="34" charset="0"/>
              </a:rPr>
              <a:t>hè</a:t>
            </a:r>
            <a:r>
              <a:rPr lang="es-ES_tradnl" sz="5400" b="1" dirty="0">
                <a:latin typeface=".VnAvant" panose="020B7200000000000000" pitchFamily="34" charset="0"/>
              </a:rPr>
              <a:t> </a:t>
            </a:r>
            <a:r>
              <a:rPr lang="es-ES_tradnl" sz="5400" b="1" dirty="0" err="1">
                <a:latin typeface=".VnAvant" panose="020B7200000000000000" pitchFamily="34" charset="0"/>
              </a:rPr>
              <a:t>ga</a:t>
            </a:r>
            <a:endParaRPr lang="es-ES" sz="5400" b="1" dirty="0">
              <a:latin typeface=".VnAvant" panose="020B7200000000000000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786434" y="5895985"/>
            <a:ext cx="2438400" cy="923322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s-ES" sz="5400" b="1" dirty="0" err="1">
                <a:latin typeface=".VnAvant" panose="020B7200000000000000" pitchFamily="34" charset="0"/>
              </a:rPr>
              <a:t>hå</a:t>
            </a:r>
            <a:r>
              <a:rPr lang="es-ES" sz="5400" b="1" dirty="0">
                <a:latin typeface=".VnAvant" panose="020B7200000000000000" pitchFamily="34" charset="0"/>
              </a:rPr>
              <a:t> c¸ </a:t>
            </a:r>
            <a:endParaRPr lang="es-ES" sz="5400" b="1" dirty="0">
              <a:latin typeface=".VnAvant" panose="020B7200000000000000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903360" y="3858214"/>
            <a:ext cx="2464094" cy="923322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s-ES_tradnl" sz="5400" b="1" dirty="0">
                <a:latin typeface=".VnAvant" panose="020B7200000000000000" pitchFamily="34" charset="0"/>
              </a:rPr>
              <a:t> </a:t>
            </a:r>
            <a:r>
              <a:rPr lang="es-ES_tradnl" sz="5400" b="1" dirty="0" err="1">
                <a:latin typeface=".VnAvant" panose="020B7200000000000000" pitchFamily="34" charset="0"/>
              </a:rPr>
              <a:t>bê</a:t>
            </a:r>
            <a:r>
              <a:rPr lang="es-ES_tradnl" sz="5400" b="1" dirty="0">
                <a:latin typeface=".VnAvant" panose="020B7200000000000000" pitchFamily="34" charset="0"/>
              </a:rPr>
              <a:t> </a:t>
            </a:r>
            <a:r>
              <a:rPr lang="es-ES_tradnl" sz="5400" b="1" dirty="0" err="1">
                <a:latin typeface=".VnAvant" panose="020B7200000000000000" pitchFamily="34" charset="0"/>
              </a:rPr>
              <a:t>hå</a:t>
            </a:r>
            <a:endParaRPr lang="es-ES" sz="5400" b="1" dirty="0">
              <a:latin typeface=".VnAvant" panose="020B7200000000000000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403296" y="4724400"/>
            <a:ext cx="2424743" cy="923322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s-ES_tradnl" sz="5400" b="1" dirty="0">
                <a:latin typeface=".VnAvant" panose="020B7200000000000000" pitchFamily="34" charset="0"/>
              </a:rPr>
              <a:t>gµ g«</a:t>
            </a:r>
            <a:endParaRPr lang="es-ES" sz="5400" b="1" dirty="0">
              <a:latin typeface=".VnAvant" panose="020B7200000000000000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676400" y="152400"/>
            <a:ext cx="5562600" cy="707878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Khởi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động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2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52563" y="498495"/>
            <a:ext cx="487363" cy="487363"/>
          </a:xfrm>
          <a:prstGeom prst="rect">
            <a:avLst/>
          </a:prstGeom>
        </p:spPr>
      </p:pic>
      <p:pic>
        <p:nvPicPr>
          <p:cNvPr id="33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52564" y="1192958"/>
            <a:ext cx="487363" cy="487363"/>
          </a:xfrm>
          <a:prstGeom prst="rect">
            <a:avLst/>
          </a:prstGeom>
        </p:spPr>
      </p:pic>
      <p:pic>
        <p:nvPicPr>
          <p:cNvPr id="34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52565" y="1717175"/>
            <a:ext cx="487363" cy="487363"/>
          </a:xfrm>
          <a:prstGeom prst="rect">
            <a:avLst/>
          </a:prstGeom>
        </p:spPr>
      </p:pic>
      <p:pic>
        <p:nvPicPr>
          <p:cNvPr id="35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543691" y="2187435"/>
            <a:ext cx="487363" cy="487363"/>
          </a:xfrm>
          <a:prstGeom prst="rect">
            <a:avLst/>
          </a:prstGeom>
        </p:spPr>
      </p:pic>
      <p:pic>
        <p:nvPicPr>
          <p:cNvPr id="36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574013" y="2674798"/>
            <a:ext cx="487363" cy="487363"/>
          </a:xfrm>
          <a:prstGeom prst="rect">
            <a:avLst/>
          </a:prstGeom>
        </p:spPr>
      </p:pic>
      <p:pic>
        <p:nvPicPr>
          <p:cNvPr id="37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574013" y="316705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-0.03217 L -0.06215 0.54051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42" y="28634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3422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85185E-6 L -0.23906 0.26504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62" y="13241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34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22222E-6 L -0.01285 0.29861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2" y="14931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3448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7 -0.01921 L -0.27778 0.50602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22" y="26250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344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9758E-6 -3.7037E-6 L -0.05883 0.38519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2" y="19259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344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0.00139 L -0.28993 0.375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97" y="18819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3448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10" grpId="0" animBg="1"/>
      <p:bldP spid="10" grpId="1" animBg="1"/>
      <p:bldP spid="26" grpId="0" animBg="1"/>
      <p:bldP spid="26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304800" y="2641705"/>
            <a:ext cx="4038600" cy="3682896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447800" y="3505200"/>
            <a:ext cx="1905000" cy="209287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13000" dirty="0" err="1">
                <a:solidFill>
                  <a:srgbClr val="008000"/>
                </a:solidFill>
                <a:latin typeface=".VnAvant" panose="020B7200000000000000" pitchFamily="34" charset="0"/>
              </a:rPr>
              <a:t>i</a:t>
            </a:r>
            <a:endParaRPr lang="en-US" sz="13000" dirty="0">
              <a:solidFill>
                <a:srgbClr val="008000"/>
              </a:solidFill>
              <a:latin typeface=".VnAvant" panose="020B7200000000000000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876800" y="2743200"/>
            <a:ext cx="4038600" cy="3682896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436606" y="3581402"/>
            <a:ext cx="2792994" cy="209287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13000" dirty="0" err="1">
                <a:solidFill>
                  <a:srgbClr val="008000"/>
                </a:solidFill>
                <a:latin typeface=".VnAvant" panose="020B7200000000000000" pitchFamily="34" charset="0"/>
              </a:rPr>
              <a:t>ia</a:t>
            </a:r>
            <a:endParaRPr lang="en-US" sz="13000" dirty="0">
              <a:solidFill>
                <a:srgbClr val="008000"/>
              </a:solidFill>
              <a:latin typeface=".VnAvant" panose="020B72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8020" y="106680"/>
            <a:ext cx="8323580" cy="156718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latin typeface="HP001 4 hàng" pitchFamily="34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HP001 4 hàng" pitchFamily="34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HP001 4 hàng" pitchFamily="34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latin typeface="HP001 4 hàng" pitchFamily="34" charset="0"/>
                <a:cs typeface="Times New Roman" panose="02020603050405020304" pitchFamily="18" charset="0"/>
              </a:rPr>
              <a:t> 25 </a:t>
            </a:r>
            <a:r>
              <a:rPr lang="en-US" sz="3200" b="1" dirty="0" err="1">
                <a:latin typeface="HP001 4 hàng" pitchFamily="34" charset="0"/>
                <a:cs typeface="Times New Roman" panose="02020603050405020304" pitchFamily="18" charset="0"/>
              </a:rPr>
              <a:t>tháng</a:t>
            </a:r>
            <a:r>
              <a:rPr lang="en-US" sz="3200" b="1" dirty="0">
                <a:latin typeface="HP001 4 hàng" pitchFamily="34" charset="0"/>
                <a:cs typeface="Times New Roman" panose="02020603050405020304" pitchFamily="18" charset="0"/>
              </a:rPr>
              <a:t> 9 </a:t>
            </a:r>
            <a:r>
              <a:rPr lang="en-US" sz="3200" b="1" dirty="0" err="1">
                <a:latin typeface="HP001 4 hàng" pitchFamily="34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latin typeface="HP001 4 hàng" pitchFamily="34" charset="0"/>
                <a:cs typeface="Times New Roman" panose="02020603050405020304" pitchFamily="18" charset="0"/>
              </a:rPr>
              <a:t> 2025</a:t>
            </a:r>
            <a:endParaRPr lang="en-US" sz="3200" b="1" dirty="0">
              <a:latin typeface="HP001 4 hàng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latin typeface="HP001 4 hàng" pitchFamily="34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HP001 4 hàng" pitchFamily="34" charset="0"/>
                <a:cs typeface="Times New Roman" panose="02020603050405020304" pitchFamily="18" charset="0"/>
              </a:rPr>
              <a:t>Việt</a:t>
            </a:r>
            <a:endParaRPr lang="en-US" sz="3200" b="1" dirty="0">
              <a:latin typeface="HP001 4 hàng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39775" y="1261328"/>
            <a:ext cx="7696200" cy="1015655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7030A0"/>
                </a:solidFill>
                <a:latin typeface="HP001 4 hàng" pitchFamily="34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7030A0"/>
                </a:solidFill>
                <a:latin typeface="HP001 4 hàng" pitchFamily="34" charset="0"/>
                <a:cs typeface="Times New Roman" panose="02020603050405020304" pitchFamily="18" charset="0"/>
              </a:rPr>
              <a:t> 13: </a:t>
            </a:r>
            <a:r>
              <a:rPr lang="en-US" sz="4000" b="1" dirty="0">
                <a:solidFill>
                  <a:srgbClr val="7030A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i - </a:t>
            </a:r>
            <a:r>
              <a:rPr lang="en-US" sz="4000" b="1" dirty="0" err="1">
                <a:solidFill>
                  <a:srgbClr val="7030A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ia</a:t>
            </a:r>
            <a:r>
              <a:rPr lang="en-US" sz="4000" b="1" dirty="0">
                <a:solidFill>
                  <a:srgbClr val="7030A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endParaRPr lang="en-US" sz="4000" b="1" dirty="0">
              <a:solidFill>
                <a:srgbClr val="7030A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4" grpId="0"/>
      <p:bldP spid="4" grpId="1"/>
      <p:bldP spid="11" grpId="0" animBg="1"/>
      <p:bldP spid="11" grpId="1" animBg="1"/>
      <p:bldP spid="12" grpId="0"/>
      <p:bldP spid="12" grpId="1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066800" y="3220453"/>
            <a:ext cx="2514600" cy="1656347"/>
            <a:chOff x="3810000" y="1447800"/>
            <a:chExt cx="2209800" cy="1524000"/>
          </a:xfrm>
        </p:grpSpPr>
        <p:sp>
          <p:nvSpPr>
            <p:cNvPr id="17" name="Rectangle 16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.VnAvant" panose="020B7200000000000000" pitchFamily="34" charset="0"/>
                </a:rPr>
                <a:t>bi</a:t>
              </a:r>
              <a:endParaRPr lang="en-US" sz="4800" dirty="0">
                <a:solidFill>
                  <a:schemeClr val="tx1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8000"/>
                  </a:solidFill>
                  <a:latin typeface=".VnAvant" panose="020B7200000000000000" pitchFamily="34" charset="0"/>
                </a:rPr>
                <a:t>b</a:t>
              </a:r>
              <a:endParaRPr lang="en-US" sz="3600" b="1" dirty="0">
                <a:solidFill>
                  <a:srgbClr val="008000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rgbClr val="FF0000"/>
                  </a:solidFill>
                  <a:latin typeface=".VnAvant" panose="020B7200000000000000" pitchFamily="34" charset="0"/>
                </a:rPr>
                <a:t>i</a:t>
              </a:r>
              <a:endParaRPr lang="en-US" sz="3600" b="1" dirty="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1301416" y="5105400"/>
            <a:ext cx="6928184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9600" dirty="0">
                <a:solidFill>
                  <a:schemeClr val="tx1"/>
                </a:solidFill>
                <a:latin typeface=".VnAvant" panose="020B7200000000000000" pitchFamily="34" charset="0"/>
              </a:rPr>
              <a:t>i	     </a:t>
            </a:r>
            <a:r>
              <a:rPr lang="en-US" sz="9600" b="1" dirty="0">
                <a:solidFill>
                  <a:schemeClr val="tx1"/>
                </a:solidFill>
                <a:latin typeface="HP001 4 hàng" pitchFamily="34" charset="0"/>
              </a:rPr>
              <a:t>i</a:t>
            </a:r>
            <a:r>
              <a:rPr lang="en-US" sz="9600" dirty="0">
                <a:solidFill>
                  <a:schemeClr val="tx1"/>
                </a:solidFill>
                <a:latin typeface=".VnAvant" panose="020B7200000000000000" pitchFamily="34" charset="0"/>
              </a:rPr>
              <a:t> 			I</a:t>
            </a:r>
            <a:endParaRPr lang="en-US" sz="9600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743200" y="228600"/>
            <a:ext cx="4038600" cy="769433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1.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Lµm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quen</a:t>
            </a:r>
            <a:endParaRPr lang="en-US" sz="4400" dirty="0">
              <a:solidFill>
                <a:schemeClr val="tx1">
                  <a:lumMod val="85000"/>
                  <a:lumOff val="15000"/>
                </a:schemeClr>
              </a:solidFill>
              <a:latin typeface=".VnAvant" panose="020B7200000000000000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143000"/>
            <a:ext cx="3048000" cy="2057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143000"/>
            <a:ext cx="2971800" cy="20574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828800" y="3276600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.VnAvant" panose="020B7200000000000000" pitchFamily="34" charset="0"/>
              </a:rPr>
              <a:t> b</a:t>
            </a:r>
            <a:r>
              <a:rPr lang="en-US" sz="44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endParaRPr lang="en-US" sz="44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248400" y="3352800"/>
            <a:ext cx="1143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.VnAvant" panose="020B7200000000000000" pitchFamily="34" charset="0"/>
              </a:rPr>
              <a:t>b</a:t>
            </a:r>
            <a:r>
              <a:rPr lang="en-US" sz="4400" dirty="0" err="1">
                <a:solidFill>
                  <a:srgbClr val="FF0000"/>
                </a:solidFill>
                <a:latin typeface=".VnAvant" panose="020B7200000000000000" pitchFamily="34" charset="0"/>
              </a:rPr>
              <a:t>ia</a:t>
            </a:r>
            <a:endParaRPr lang="en-US" sz="44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676900" y="3276600"/>
            <a:ext cx="2552700" cy="1659756"/>
            <a:chOff x="5105400" y="4555356"/>
            <a:chExt cx="2552700" cy="1659756"/>
          </a:xfrm>
        </p:grpSpPr>
        <p:sp>
          <p:nvSpPr>
            <p:cNvPr id="29" name="Rectangle 28"/>
            <p:cNvSpPr/>
            <p:nvPr/>
          </p:nvSpPr>
          <p:spPr>
            <a:xfrm>
              <a:off x="5105400" y="4555356"/>
              <a:ext cx="2514600" cy="910991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>
                  <a:solidFill>
                    <a:schemeClr val="tx1"/>
                  </a:solidFill>
                  <a:latin typeface=".VnAvant" panose="020B7200000000000000" pitchFamily="34" charset="0"/>
                </a:rPr>
                <a:t>ia</a:t>
              </a:r>
              <a:endParaRPr lang="en-US" sz="4800" dirty="0">
                <a:solidFill>
                  <a:schemeClr val="tx1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5105400" y="5469756"/>
              <a:ext cx="1257300" cy="74535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.VnAvant" panose="020B7200000000000000" pitchFamily="34" charset="0"/>
                </a:rPr>
                <a:t>i</a:t>
              </a:r>
              <a:endParaRPr lang="en-US" sz="3600" b="1" dirty="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6400800" y="5469756"/>
              <a:ext cx="1257300" cy="745356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rgbClr val="FF0000"/>
                  </a:solidFill>
                  <a:latin typeface=".VnAvant" panose="020B7200000000000000" pitchFamily="34" charset="0"/>
                </a:rPr>
                <a:t>a</a:t>
              </a:r>
              <a:endParaRPr lang="en-US" sz="3600" b="1" dirty="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76200" y="609600"/>
            <a:ext cx="3581400" cy="2674441"/>
            <a:chOff x="76200" y="609600"/>
            <a:chExt cx="3581400" cy="267444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" y="609600"/>
              <a:ext cx="3581400" cy="21336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371600" y="2514600"/>
              <a:ext cx="9144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.VnAvant" panose="020B7200000000000000" pitchFamily="34" charset="0"/>
                </a:rPr>
                <a:t> b</a:t>
              </a:r>
              <a:r>
                <a:rPr lang="en-US" sz="4400" dirty="0">
                  <a:solidFill>
                    <a:srgbClr val="FF0000"/>
                  </a:solidFill>
                  <a:latin typeface=".VnAvant" panose="020B7200000000000000" pitchFamily="34" charset="0"/>
                </a:rPr>
                <a:t>i</a:t>
              </a:r>
              <a:endParaRPr lang="en-US" sz="4400" dirty="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743200" y="76200"/>
            <a:ext cx="4038600" cy="769433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1.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Lµm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quen</a:t>
            </a:r>
            <a:endParaRPr lang="en-US" sz="4400" dirty="0">
              <a:solidFill>
                <a:schemeClr val="tx1">
                  <a:lumMod val="85000"/>
                  <a:lumOff val="15000"/>
                </a:schemeClr>
              </a:solidFill>
              <a:latin typeface=".VnAvant" panose="020B7200000000000000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114800" y="1447800"/>
            <a:ext cx="4114800" cy="975718"/>
          </a:xfrm>
          <a:prstGeom prst="roundRect">
            <a:avLst/>
          </a:prstGeom>
          <a:solidFill>
            <a:schemeClr val="bg1"/>
          </a:solidFill>
          <a:ln>
            <a:solidFill>
              <a:srgbClr val="DF31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err="1">
                <a:solidFill>
                  <a:schemeClr val="tx1"/>
                </a:solidFill>
                <a:latin typeface=".VnAvant" panose="020B7200000000000000" pitchFamily="34" charset="0"/>
              </a:rPr>
              <a:t>bê</a:t>
            </a:r>
            <a:r>
              <a:rPr lang="en-US" sz="6600" dirty="0">
                <a:solidFill>
                  <a:schemeClr val="tx1"/>
                </a:solidFill>
                <a:latin typeface=".VnAvant" panose="020B7200000000000000" pitchFamily="34" charset="0"/>
              </a:rPr>
              <a:t> - </a:t>
            </a:r>
            <a:r>
              <a:rPr lang="en-US" sz="6600" dirty="0" err="1">
                <a:solidFill>
                  <a:schemeClr val="tx1"/>
                </a:solidFill>
                <a:latin typeface=".VnAvant" panose="020B7200000000000000" pitchFamily="34" charset="0"/>
              </a:rPr>
              <a:t>i</a:t>
            </a:r>
            <a:r>
              <a:rPr lang="en-US" sz="6600" dirty="0">
                <a:solidFill>
                  <a:schemeClr val="tx1"/>
                </a:solidFill>
                <a:latin typeface=".VnAvant" panose="020B7200000000000000" pitchFamily="34" charset="0"/>
              </a:rPr>
              <a:t> - bi </a:t>
            </a:r>
            <a:endParaRPr lang="en-US" sz="6600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685800" y="3733800"/>
            <a:ext cx="3048000" cy="2971800"/>
            <a:chOff x="685800" y="3733800"/>
            <a:chExt cx="3048000" cy="29718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3733800"/>
              <a:ext cx="3048000" cy="2057400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219200" y="5936159"/>
              <a:ext cx="12954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.VnAvant" panose="020B7200000000000000" pitchFamily="34" charset="0"/>
                </a:rPr>
                <a:t> </a:t>
              </a:r>
              <a:r>
                <a:rPr lang="en-US" sz="4400" dirty="0" err="1">
                  <a:latin typeface=".VnAvant" panose="020B7200000000000000" pitchFamily="34" charset="0"/>
                </a:rPr>
                <a:t>b</a:t>
              </a:r>
              <a:r>
                <a:rPr lang="en-US" sz="4400" dirty="0" err="1">
                  <a:solidFill>
                    <a:srgbClr val="FF0000"/>
                  </a:solidFill>
                  <a:latin typeface=".VnAvant" panose="020B7200000000000000" pitchFamily="34" charset="0"/>
                </a:rPr>
                <a:t>ia</a:t>
              </a:r>
              <a:endParaRPr lang="en-US" sz="4400" dirty="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</p:grpSp>
      <p:sp>
        <p:nvSpPr>
          <p:cNvPr id="26" name="Rounded Rectangle 25"/>
          <p:cNvSpPr/>
          <p:nvPr/>
        </p:nvSpPr>
        <p:spPr>
          <a:xfrm>
            <a:off x="3886200" y="4282082"/>
            <a:ext cx="5181600" cy="975718"/>
          </a:xfrm>
          <a:prstGeom prst="roundRect">
            <a:avLst/>
          </a:prstGeom>
          <a:solidFill>
            <a:schemeClr val="bg1"/>
          </a:solidFill>
          <a:ln>
            <a:solidFill>
              <a:srgbClr val="DF31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err="1">
                <a:solidFill>
                  <a:schemeClr val="tx1"/>
                </a:solidFill>
                <a:latin typeface=".VnAvant" panose="020B7200000000000000" pitchFamily="34" charset="0"/>
              </a:rPr>
              <a:t>bê</a:t>
            </a:r>
            <a:r>
              <a:rPr lang="en-US" sz="6600" dirty="0">
                <a:solidFill>
                  <a:schemeClr val="tx1"/>
                </a:solidFill>
                <a:latin typeface=".VnAvant" panose="020B7200000000000000" pitchFamily="34" charset="0"/>
              </a:rPr>
              <a:t> - </a:t>
            </a:r>
            <a:r>
              <a:rPr lang="en-US" sz="6600" dirty="0" err="1">
                <a:solidFill>
                  <a:schemeClr val="tx1"/>
                </a:solidFill>
                <a:latin typeface=".VnAvant" panose="020B7200000000000000" pitchFamily="34" charset="0"/>
              </a:rPr>
              <a:t>ia</a:t>
            </a:r>
            <a:r>
              <a:rPr lang="en-US" sz="6600" dirty="0">
                <a:solidFill>
                  <a:schemeClr val="tx1"/>
                </a:solidFill>
                <a:latin typeface=".VnAvant" panose="020B7200000000000000" pitchFamily="34" charset="0"/>
              </a:rPr>
              <a:t> - </a:t>
            </a:r>
            <a:r>
              <a:rPr lang="en-US" sz="6600" dirty="0" err="1">
                <a:solidFill>
                  <a:schemeClr val="tx1"/>
                </a:solidFill>
                <a:latin typeface=".VnAvant" panose="020B7200000000000000" pitchFamily="34" charset="0"/>
              </a:rPr>
              <a:t>bia</a:t>
            </a:r>
            <a:r>
              <a:rPr lang="en-US" sz="6600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endParaRPr lang="en-US" sz="6600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83661"/>
            <a:ext cx="5486400" cy="604093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669" y="4744194"/>
            <a:ext cx="5538060" cy="12951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147" y="257911"/>
            <a:ext cx="5570409" cy="6160821"/>
          </a:xfrm>
          <a:prstGeom prst="rect">
            <a:avLst/>
          </a:prstGeom>
        </p:spPr>
      </p:pic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3921066" y="2829227"/>
            <a:ext cx="1327751" cy="18094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685800">
              <a:lnSpc>
                <a:spcPct val="110000"/>
              </a:lnSpc>
              <a:spcBef>
                <a:spcPct val="0"/>
              </a:spcBef>
            </a:pPr>
            <a:r>
              <a:rPr lang="zh-CN" altLang="en-US" sz="4400" dirty="0">
                <a:solidFill>
                  <a:schemeClr val="bg1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  <a:cs typeface="+mj-cs"/>
              </a:rPr>
              <a:t>校园</a:t>
            </a:r>
            <a:endParaRPr lang="en-US" altLang="zh-CN" sz="4400" dirty="0">
              <a:solidFill>
                <a:schemeClr val="bg1"/>
              </a:solidFill>
              <a:latin typeface="方正粗圆简体" panose="02010601030101010101" pitchFamily="2" charset="-122"/>
              <a:ea typeface="方正粗圆简体" panose="02010601030101010101" pitchFamily="2" charset="-122"/>
              <a:cs typeface="+mj-cs"/>
            </a:endParaRPr>
          </a:p>
          <a:p>
            <a:pPr algn="ctr" defTabSz="685800">
              <a:lnSpc>
                <a:spcPct val="110000"/>
              </a:lnSpc>
              <a:spcBef>
                <a:spcPct val="0"/>
              </a:spcBef>
            </a:pPr>
            <a:r>
              <a:rPr lang="zh-CN" altLang="en-US" sz="4400" dirty="0">
                <a:solidFill>
                  <a:schemeClr val="bg1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  <a:cs typeface="+mj-cs"/>
              </a:rPr>
              <a:t>安全</a:t>
            </a:r>
            <a:endParaRPr lang="zh-CN" altLang="en-US" sz="4400" dirty="0">
              <a:solidFill>
                <a:schemeClr val="bg1"/>
              </a:solidFill>
              <a:latin typeface="方正粗圆简体" panose="02010601030101010101" pitchFamily="2" charset="-122"/>
              <a:ea typeface="方正粗圆简体" panose="02010601030101010101" pitchFamily="2" charset="-122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43200" y="3200400"/>
            <a:ext cx="327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HP001 4 hàng" pitchFamily="34" charset="0"/>
              </a:rPr>
              <a:t>Thư giãn</a:t>
            </a:r>
            <a:endParaRPr lang="en-US" sz="5400" b="1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3" name="ChiecBungDoi-ThanhNganTheVoiceKids-5237837 (mp3cut.net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183062" y="4316425"/>
            <a:ext cx="777875" cy="7778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8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152400"/>
            <a:ext cx="5867400" cy="1323431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2.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TiÕng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nµo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cã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©m </a:t>
            </a:r>
            <a:r>
              <a:rPr lang="en-US" sz="4000" dirty="0" err="1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?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TiÕng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nµo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cã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©m </a:t>
            </a:r>
            <a:r>
              <a:rPr lang="en-US" sz="4000" dirty="0" err="1">
                <a:solidFill>
                  <a:srgbClr val="FF0000"/>
                </a:solidFill>
                <a:latin typeface=".VnAvant" panose="020B7200000000000000" pitchFamily="34" charset="0"/>
              </a:rPr>
              <a:t>ia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?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  <a:latin typeface=".VnAvant" panose="020B72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12" y="1600200"/>
            <a:ext cx="8839200" cy="508635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H="1">
            <a:off x="4038600" y="2890026"/>
            <a:ext cx="870493" cy="66535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975306" y="2971800"/>
            <a:ext cx="1541888" cy="6858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4267200" y="2971800"/>
            <a:ext cx="2445834" cy="73234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2496712" y="4400551"/>
            <a:ext cx="2265788" cy="77547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 flipV="1">
            <a:off x="4115236" y="4144541"/>
            <a:ext cx="2096719" cy="126566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4909093" y="4560850"/>
            <a:ext cx="284182" cy="84935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9" y="762000"/>
            <a:ext cx="3810001" cy="18591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762000"/>
            <a:ext cx="3581399" cy="18288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43" y="3733800"/>
            <a:ext cx="3933825" cy="2286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699" y="3733800"/>
            <a:ext cx="4000500" cy="2286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14600" y="-76200"/>
            <a:ext cx="297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.VnAvant" panose="020B7200000000000000" pitchFamily="34" charset="0"/>
              </a:rPr>
              <a:t>BÐ Bi, </a:t>
            </a:r>
            <a:r>
              <a:rPr lang="en-US" sz="4000" dirty="0" err="1">
                <a:solidFill>
                  <a:srgbClr val="FF0000"/>
                </a:solidFill>
                <a:latin typeface=".VnAvant" panose="020B7200000000000000" pitchFamily="34" charset="0"/>
              </a:rPr>
              <a:t>bÐ</a:t>
            </a:r>
            <a:r>
              <a:rPr lang="en-US" sz="4000" dirty="0">
                <a:solidFill>
                  <a:srgbClr val="FF0000"/>
                </a:solidFill>
                <a:latin typeface=".VnAvant" panose="020B7200000000000000" pitchFamily="34" charset="0"/>
              </a:rPr>
              <a:t> Li</a:t>
            </a:r>
            <a:endParaRPr lang="en-US" sz="40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685800" y="784086"/>
            <a:ext cx="685800" cy="585056"/>
            <a:chOff x="798543" y="781628"/>
            <a:chExt cx="685800" cy="587514"/>
          </a:xfrm>
        </p:grpSpPr>
        <p:sp>
          <p:nvSpPr>
            <p:cNvPr id="11" name="Oval 10"/>
            <p:cNvSpPr/>
            <p:nvPr/>
          </p:nvSpPr>
          <p:spPr>
            <a:xfrm>
              <a:off x="798543" y="781628"/>
              <a:ext cx="685800" cy="587514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90600" y="849868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  <a:endParaRPr lang="en-US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257800" y="838200"/>
            <a:ext cx="685800" cy="585056"/>
            <a:chOff x="798543" y="781628"/>
            <a:chExt cx="685800" cy="587514"/>
          </a:xfrm>
        </p:grpSpPr>
        <p:sp>
          <p:nvSpPr>
            <p:cNvPr id="21" name="Oval 20"/>
            <p:cNvSpPr/>
            <p:nvPr/>
          </p:nvSpPr>
          <p:spPr>
            <a:xfrm>
              <a:off x="798543" y="781628"/>
              <a:ext cx="685800" cy="587514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90600" y="849868"/>
              <a:ext cx="301686" cy="3708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</a:t>
              </a:r>
              <a:endParaRPr lang="en-US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33400" y="3758344"/>
            <a:ext cx="685800" cy="585056"/>
            <a:chOff x="798543" y="781628"/>
            <a:chExt cx="685800" cy="587514"/>
          </a:xfrm>
        </p:grpSpPr>
        <p:sp>
          <p:nvSpPr>
            <p:cNvPr id="24" name="Oval 23"/>
            <p:cNvSpPr/>
            <p:nvPr/>
          </p:nvSpPr>
          <p:spPr>
            <a:xfrm>
              <a:off x="798543" y="781628"/>
              <a:ext cx="685800" cy="587514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990600" y="849868"/>
              <a:ext cx="301686" cy="3708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3</a:t>
              </a:r>
              <a:endParaRPr lang="en-US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953000" y="3733800"/>
            <a:ext cx="685800" cy="585056"/>
            <a:chOff x="798543" y="781628"/>
            <a:chExt cx="685800" cy="587514"/>
          </a:xfrm>
        </p:grpSpPr>
        <p:sp>
          <p:nvSpPr>
            <p:cNvPr id="27" name="Oval 26"/>
            <p:cNvSpPr/>
            <p:nvPr/>
          </p:nvSpPr>
          <p:spPr>
            <a:xfrm>
              <a:off x="798543" y="781628"/>
              <a:ext cx="685800" cy="587514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990600" y="849868"/>
              <a:ext cx="301686" cy="3708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4</a:t>
              </a:r>
              <a:endParaRPr lang="en-US" dirty="0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990600" y="2667000"/>
            <a:ext cx="2438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.VnAvant" panose="020B7200000000000000" pitchFamily="34" charset="0"/>
              </a:rPr>
              <a:t>BÐ Li bi b«:</a:t>
            </a:r>
            <a:endParaRPr lang="en-US" sz="3200" dirty="0">
              <a:latin typeface=".VnAvant" panose="020B7200000000000000" pitchFamily="34" charset="0"/>
            </a:endParaRPr>
          </a:p>
          <a:p>
            <a:r>
              <a:rPr lang="en-US" sz="3200" dirty="0">
                <a:latin typeface=".VnAvant" panose="020B7200000000000000" pitchFamily="34" charset="0"/>
              </a:rPr>
              <a:t>- Bi, Bi</a:t>
            </a:r>
            <a:endParaRPr lang="en-US" sz="3200" dirty="0">
              <a:latin typeface=".VnAvant" panose="020B7200000000000000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562600" y="2819400"/>
            <a:ext cx="243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.VnAvant" panose="020B7200000000000000" pitchFamily="34" charset="0"/>
              </a:rPr>
              <a:t>BÐ ¹ ®</a:t>
            </a:r>
            <a:r>
              <a:rPr lang="en-US" sz="3200" dirty="0" err="1">
                <a:latin typeface=".VnAvant" panose="020B7200000000000000" pitchFamily="34" charset="0"/>
              </a:rPr>
              <a:t>i</a:t>
            </a:r>
            <a:r>
              <a:rPr lang="en-US" sz="3200" dirty="0">
                <a:latin typeface=".VnAvant" panose="020B7200000000000000" pitchFamily="34" charset="0"/>
              </a:rPr>
              <a:t>.</a:t>
            </a:r>
            <a:endParaRPr lang="en-US" sz="3200" dirty="0">
              <a:latin typeface=".VnAvant" panose="020B7200000000000000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52143" y="6172200"/>
            <a:ext cx="41722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.VnAvant" panose="020B7200000000000000" pitchFamily="34" charset="0"/>
              </a:rPr>
              <a:t>BÐ ¹ </a:t>
            </a:r>
            <a:r>
              <a:rPr lang="en-US" sz="3200" dirty="0" err="1">
                <a:latin typeface=".VnAvant" panose="020B7200000000000000" pitchFamily="34" charset="0"/>
              </a:rPr>
              <a:t>lia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lÞa</a:t>
            </a:r>
            <a:r>
              <a:rPr lang="en-US" sz="3200" dirty="0">
                <a:latin typeface=".VnAvant" panose="020B7200000000000000" pitchFamily="34" charset="0"/>
              </a:rPr>
              <a:t>, </a:t>
            </a:r>
            <a:r>
              <a:rPr lang="en-US" sz="3200" dirty="0" err="1">
                <a:latin typeface=".VnAvant" panose="020B7200000000000000" pitchFamily="34" charset="0"/>
              </a:rPr>
              <a:t>bÐ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bÞ</a:t>
            </a:r>
            <a:r>
              <a:rPr lang="en-US" sz="3200" dirty="0">
                <a:latin typeface=".VnAvant" panose="020B7200000000000000" pitchFamily="34" charset="0"/>
              </a:rPr>
              <a:t> ho.</a:t>
            </a:r>
            <a:endParaRPr lang="en-US" sz="3200" dirty="0">
              <a:latin typeface=".VnAvant" panose="020B7200000000000000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743143" y="6197025"/>
            <a:ext cx="41722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.VnAvant" panose="020B7200000000000000" pitchFamily="34" charset="0"/>
              </a:rPr>
              <a:t>Bi </a:t>
            </a:r>
            <a:r>
              <a:rPr lang="en-US" sz="3200" dirty="0" err="1">
                <a:latin typeface=".VnAvant" panose="020B7200000000000000" pitchFamily="34" charset="0"/>
              </a:rPr>
              <a:t>dç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bÐ</a:t>
            </a:r>
            <a:r>
              <a:rPr lang="en-US" sz="3200" dirty="0">
                <a:latin typeface=".VnAvant" panose="020B7200000000000000" pitchFamily="34" charset="0"/>
              </a:rPr>
              <a:t>.</a:t>
            </a:r>
            <a:endParaRPr lang="en-US" sz="3200" dirty="0">
              <a:latin typeface=".VnAvant" panose="020B7200000000000000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90600" y="2667000"/>
            <a:ext cx="2438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.VnAvant" panose="020B7200000000000000" pitchFamily="34" charset="0"/>
              </a:rPr>
              <a:t>BÐ Li </a:t>
            </a:r>
            <a:r>
              <a:rPr lang="en-US" sz="3200" dirty="0">
                <a:solidFill>
                  <a:srgbClr val="FF0000"/>
                </a:solidFill>
                <a:latin typeface=".VnAvant" panose="020B7200000000000000" pitchFamily="34" charset="0"/>
              </a:rPr>
              <a:t>bi b«</a:t>
            </a:r>
            <a:r>
              <a:rPr lang="en-US" sz="3200" dirty="0">
                <a:latin typeface=".VnAvant" panose="020B7200000000000000" pitchFamily="34" charset="0"/>
              </a:rPr>
              <a:t>:</a:t>
            </a:r>
            <a:endParaRPr lang="en-US" sz="3200" dirty="0">
              <a:latin typeface=".VnAvant" panose="020B7200000000000000" pitchFamily="34" charset="0"/>
            </a:endParaRPr>
          </a:p>
          <a:p>
            <a:r>
              <a:rPr lang="en-US" sz="3200" dirty="0">
                <a:latin typeface=".VnAvant" panose="020B7200000000000000" pitchFamily="34" charset="0"/>
              </a:rPr>
              <a:t>- Bi, Bi</a:t>
            </a:r>
            <a:endParaRPr lang="en-US" sz="3200" dirty="0">
              <a:latin typeface=".VnAvant" panose="020B7200000000000000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52143" y="6172200"/>
            <a:ext cx="41722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.VnAvant" panose="020B7200000000000000" pitchFamily="34" charset="0"/>
              </a:rPr>
              <a:t>BÐ ¹ </a:t>
            </a:r>
            <a:r>
              <a:rPr lang="en-US" sz="3200" dirty="0" err="1">
                <a:solidFill>
                  <a:srgbClr val="FF0000"/>
                </a:solidFill>
                <a:latin typeface=".VnAvant" panose="020B7200000000000000" pitchFamily="34" charset="0"/>
              </a:rPr>
              <a:t>lia</a:t>
            </a:r>
            <a:r>
              <a:rPr lang="en-US" sz="320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.VnAvant" panose="020B7200000000000000" pitchFamily="34" charset="0"/>
              </a:rPr>
              <a:t>lÞa</a:t>
            </a:r>
            <a:r>
              <a:rPr lang="en-US" sz="3200" dirty="0">
                <a:latin typeface=".VnAvant" panose="020B7200000000000000" pitchFamily="34" charset="0"/>
              </a:rPr>
              <a:t>, </a:t>
            </a:r>
            <a:r>
              <a:rPr lang="en-US" sz="3200" dirty="0" err="1">
                <a:latin typeface=".VnAvant" panose="020B7200000000000000" pitchFamily="34" charset="0"/>
              </a:rPr>
              <a:t>bÐ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bÞ</a:t>
            </a:r>
            <a:r>
              <a:rPr lang="en-US" sz="3200" dirty="0">
                <a:latin typeface=".VnAvant" panose="020B7200000000000000" pitchFamily="34" charset="0"/>
              </a:rPr>
              <a:t> ho.</a:t>
            </a:r>
            <a:endParaRPr lang="en-US" sz="3200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433</Words>
  <Application>WPS Presentation</Application>
  <PresentationFormat>On-screen Show (4:3)</PresentationFormat>
  <Paragraphs>107</Paragraphs>
  <Slides>13</Slides>
  <Notes>3</Notes>
  <HiddenSlides>0</HiddenSlides>
  <MMClips>8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6" baseType="lpstr">
      <vt:lpstr>Arial</vt:lpstr>
      <vt:lpstr>SimSun</vt:lpstr>
      <vt:lpstr>Wingdings</vt:lpstr>
      <vt:lpstr>HP001 4 hàng</vt:lpstr>
      <vt:lpstr>Segoe Print</vt:lpstr>
      <vt:lpstr>.VnAvant</vt:lpstr>
      <vt:lpstr>UTM Avo</vt:lpstr>
      <vt:lpstr>Times New Roman</vt:lpstr>
      <vt:lpstr>方正粗圆简体</vt:lpstr>
      <vt:lpstr>Microsoft YaHei</vt:lpstr>
      <vt:lpstr>Arial Unicode MS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CtrlSoft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hien le</cp:lastModifiedBy>
  <cp:revision>54</cp:revision>
  <dcterms:created xsi:type="dcterms:W3CDTF">2020-05-18T12:48:00Z</dcterms:created>
  <dcterms:modified xsi:type="dcterms:W3CDTF">2025-09-14T13:33:16Z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0DE82100A074480CB515EAD3A4C9247A_12</vt:lpwstr>
  </property>
  <property fmtid="{D5CDD505-2E9C-101B-9397-08002B2CF9AE}" pid="3" name="KSOProductBuildVer">
    <vt:lpwstr>1033-12.2.0.22549</vt:lpwstr>
  </property>
</Properties>
</file>