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0" r:id="rId5"/>
    <p:sldId id="258" r:id="rId6"/>
    <p:sldId id="267" r:id="rId7"/>
    <p:sldId id="259" r:id="rId8"/>
    <p:sldId id="262" r:id="rId9"/>
    <p:sldId id="263" r:id="rId10"/>
    <p:sldId id="264" r:id="rId11"/>
    <p:sldId id="261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6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2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4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0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6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6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5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0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E19-A022-4B56-B680-A96AEF31BE6C}" type="datetimeFigureOut">
              <a:rPr lang="en-US" smtClean="0"/>
              <a:t>04-Apr-22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B9BE5-D33C-4E0B-A7BD-DC6370F87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5656" y="1340768"/>
            <a:ext cx="5928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MĨ THUẬT – LỚP 2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22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67544" y="836712"/>
            <a:ext cx="9001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50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LOẠI HÌNH NGHỆ THUẬT MÚA RỐI NƯỚC Ở VIỆT NAM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96" y="1174710"/>
            <a:ext cx="677909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5620598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sẻ điều em biết về nghệ thuật rối nước Việt Nam với người thân , bạn bè,…</a:t>
            </a:r>
            <a:endParaRPr lang="en-US" sz="2000" i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4048" y="5633713"/>
            <a:ext cx="3693096" cy="83099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rối là một sản phẩm mĩ thuật dùng để biểu diễn.</a:t>
            </a:r>
            <a:endParaRPr lang="en-US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Rectangle 4"/>
          <p:cNvSpPr/>
          <p:nvPr/>
        </p:nvSpPr>
        <p:spPr>
          <a:xfrm>
            <a:off x="1187624" y="3212976"/>
            <a:ext cx="727280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  <a:b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36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7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9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755576" y="1916832"/>
            <a:ext cx="74888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 </a:t>
            </a:r>
          </a:p>
          <a:p>
            <a:pPr algn="ctr"/>
            <a:r>
              <a:rPr lang="en-US" sz="4800" b="1" cap="none" spc="0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5: ĐỒ CHƠI THÚ VỊ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3: CON RỐI ĐÁNG YÊU</a:t>
            </a:r>
            <a:endParaRPr lang="en-US" sz="4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7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 HÌNH CON RỐI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1" y="836712"/>
            <a:ext cx="4603539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290886"/>
            <a:ext cx="35437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Kể tên các bộ phận của con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GB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Các bộ phận của con rối được tạo bởi những hình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Mỗi bộ phận của con rối được tạo ra từ vật liệu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08" y="3318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CON RỐI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23" y="852140"/>
            <a:ext cx="266960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90" y="980728"/>
            <a:ext cx="263134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8" y="3244334"/>
            <a:ext cx="2324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66" y="3244334"/>
            <a:ext cx="2562225" cy="250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36131"/>
            <a:ext cx="2549606" cy="231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861" y="1188895"/>
            <a:ext cx="230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452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9524" y="5816360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B5: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49726" y="5984208"/>
            <a:ext cx="295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19088" y="2643085"/>
            <a:ext cx="307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13144" y="2616970"/>
            <a:ext cx="31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Trang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7504" y="5984208"/>
            <a:ext cx="2791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B3:Gấp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ĩ thuật lớp 2- Bài 3- Con rối đáng yêu(1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20688"/>
            <a:ext cx="8960995" cy="504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093296"/>
            <a:ext cx="7808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000" b="1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hợp hình cắt dán, giấy với dây có thể tạo được con rối đơn giản.</a:t>
            </a:r>
            <a:endParaRPr lang="en-US" sz="20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29573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27" y="1321478"/>
            <a:ext cx="227989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1478"/>
            <a:ext cx="22322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0" y="4357391"/>
            <a:ext cx="4536504" cy="233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83323"/>
            <a:ext cx="352839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2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75048"/>
            <a:ext cx="33478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91426"/>
            <a:ext cx="280831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61048"/>
            <a:ext cx="2880320" cy="275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30143"/>
            <a:ext cx="276737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0143"/>
            <a:ext cx="2808312" cy="215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4482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9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7784" y="476672"/>
            <a:ext cx="36904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4588" y="1844824"/>
            <a:ext cx="7983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232</Words>
  <Application>Microsoft Office PowerPoint</Application>
  <PresentationFormat>On-screen Show (4:3)</PresentationFormat>
  <Paragraphs>30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KIỂM TRA ĐỒ DÙNG HỌC TẬP </vt:lpstr>
      <vt:lpstr>PowerPoint Presentation</vt:lpstr>
      <vt:lpstr>KHÁM PHÁ HÌNH CON RỐI </vt:lpstr>
      <vt:lpstr>CÁCH TẠO HÌNH CON RỐI</vt:lpstr>
      <vt:lpstr>PowerPoint Presentation</vt:lpstr>
      <vt:lpstr>BÀI THAM KHẢO</vt:lpstr>
      <vt:lpstr>BÀI THAM KHẢO</vt:lpstr>
      <vt:lpstr>PowerPoint Presentation</vt:lpstr>
      <vt:lpstr>PowerPoint Presentation</vt:lpstr>
      <vt:lpstr>TÌM HIỂU LOẠI HÌNH NGHỆ THUẬT MÚA RỐI NƯỚC Ở VIỆT NAM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22</cp:revision>
  <dcterms:created xsi:type="dcterms:W3CDTF">2021-07-23T14:33:12Z</dcterms:created>
  <dcterms:modified xsi:type="dcterms:W3CDTF">2022-04-04T15:18:54Z</dcterms:modified>
</cp:coreProperties>
</file>