
<file path=[Content_Types].xml><?xml version="1.0" encoding="utf-8"?>
<Types xmlns="http://schemas.openxmlformats.org/package/2006/content-types">
  <Default Extension="avi" ContentType="video/x-msvideo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9"/>
  </p:notesMasterIdLst>
  <p:sldIdLst>
    <p:sldId id="290" r:id="rId2"/>
    <p:sldId id="291" r:id="rId3"/>
    <p:sldId id="263" r:id="rId4"/>
    <p:sldId id="264" r:id="rId5"/>
    <p:sldId id="292" r:id="rId6"/>
    <p:sldId id="293" r:id="rId7"/>
    <p:sldId id="267" r:id="rId8"/>
    <p:sldId id="268" r:id="rId9"/>
    <p:sldId id="269" r:id="rId10"/>
    <p:sldId id="270" r:id="rId11"/>
    <p:sldId id="295" r:id="rId12"/>
    <p:sldId id="262" r:id="rId13"/>
    <p:sldId id="296" r:id="rId14"/>
    <p:sldId id="297" r:id="rId15"/>
    <p:sldId id="265" r:id="rId16"/>
    <p:sldId id="266" r:id="rId17"/>
    <p:sldId id="303" r:id="rId18"/>
    <p:sldId id="298" r:id="rId19"/>
    <p:sldId id="271" r:id="rId20"/>
    <p:sldId id="299" r:id="rId21"/>
    <p:sldId id="300" r:id="rId22"/>
    <p:sldId id="301" r:id="rId23"/>
    <p:sldId id="302" r:id="rId24"/>
    <p:sldId id="274" r:id="rId25"/>
    <p:sldId id="275" r:id="rId26"/>
    <p:sldId id="276" r:id="rId27"/>
    <p:sldId id="273" r:id="rId28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Calibri Light" panose="020F0302020204030204" pitchFamily="34" charset="0"/>
      <p:regular r:id="rId34"/>
      <p:italic r:id="rId35"/>
    </p:embeddedFont>
    <p:embeddedFont>
      <p:font typeface="Lato" panose="020F0502020204030203" pitchFamily="34" charset="0"/>
      <p:regular r:id="rId36"/>
      <p:bold r:id="rId37"/>
      <p:italic r:id="rId38"/>
      <p:boldItalic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EBF7"/>
    <a:srgbClr val="FECC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2" autoAdjust="0"/>
    <p:restoredTop sz="94660"/>
  </p:normalViewPr>
  <p:slideViewPr>
    <p:cSldViewPr snapToGrid="0">
      <p:cViewPr varScale="1">
        <p:scale>
          <a:sx n="72" d="100"/>
          <a:sy n="72" d="100"/>
        </p:scale>
        <p:origin x="1350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95FF43-FBBA-4D7F-9B41-7CEA49D87912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386A70-EAEA-43A0-BA5E-C3EFD74E0C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3211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33AAB4-124B-4107-8B27-13A1CA8ED19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198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0" strike="noStrik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4041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BFFC41-4290-48A5-B7EA-391515AC0E34}" type="slidenum">
              <a:rPr lang="en-US" smtClean="0"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7474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20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81C43-8C97-4787-9E67-6FEE1D84B4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585F07-951E-439A-A7DB-15EAAACEFB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F62ED7-EB9D-47A9-BF9F-E8FBF1E30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34A0AA-8FD5-4C86-8F31-3D31ABD0C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3F7E8D-06E8-4965-9227-B2B540DF3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0857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62CCB-63AE-4BC5-882D-1818C3CE3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D9169F-AF3E-40B1-BC18-85A4C7B10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11AE00-ACD7-4A15-B185-BC11A1F04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037F78-7CCD-411A-9584-8030271C4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E8F386-8401-4BD2-A118-F02C56B88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7418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14702B4-D98D-4F11-BE96-F1FF275EA9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53901C-0C8D-4F10-9997-6AE651BBC8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6520DE-DAA5-40CC-A3CE-E592942F4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67F7B6-A811-4FA8-B655-68D93BFD5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BD84E9-52C2-4612-8A21-06EFD27EA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7937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CF411-3DEF-46D1-B675-C48FED390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C91509-E546-43FB-98D6-6B6565906F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B402C0-5D64-4FA8-B7A1-2DC509FE2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9DC95-C7B6-475F-8785-3B9FAAAC7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BDFA22-6D49-4339-B627-2EBBCC0B6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9685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347905-26D5-4AAD-B9AA-0768E6AC4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40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004625-889A-4B5E-91DF-886F4BF9A1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5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2DD92D-CB11-4825-A48A-651A8410EE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B2DDC4-A3D2-4682-8945-C0DA250DA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78F52F-B27B-49CB-A3E9-CD723026A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1088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D51D3-81D0-47D0-AFBB-001ADDD33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CBC757-CD1E-4576-A47C-CB261696FB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8A03A0-58CF-4752-9C67-37DF396D57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38A83D-B1BD-46AF-9B04-690C8CE8E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369FEE-1515-4398-953A-3B8604E0B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5AF395-FE11-4E4D-8D74-BFCA29B70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7558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658389-E235-40B6-936E-696FC8944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2" y="365127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4DAA47-EFF5-4C2F-9FDC-F931255CB5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C21C54-9AE0-411F-9D51-FEFD85BFDA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FFB7A6-68BD-4C89-BA50-7D80DB0757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DE108A-A856-441A-966E-3E2BB71882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E5D45AB-AD0C-43BD-9C71-577057BE2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1C994C8-55A9-4DE7-A292-E46EFB616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A0AFCDF-7718-40FD-9C0C-F867AE621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2440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A30F2-0C34-4AAF-BD4B-54C04629B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8AC8DE-6E65-40FA-970C-7DD78403A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6379B1-A738-45D1-9C4D-7A96F3D6F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3EE0E8-8B6F-4941-AE51-E8A78DF2C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430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C7FD9B6-FCA8-493A-8121-06350FF8D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BAF242-37ED-4A7C-8CB1-E0E053739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786D51-30FA-4C5E-AA2C-4F456027D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2186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A13A2-0F07-409B-831B-72D749F7D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2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5E48B1-9887-47FC-8B33-EFB7917546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7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22928A-5C9B-4E0E-ACA5-DAC8E8FE67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2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0497BF-46D2-4ED7-92A6-A0DF26DB8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C497B6-F20A-41CF-BF5E-E84D9A71A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0B5738-71BB-4769-8CEA-5E666A5EB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9404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FE272-8DF8-4794-AC33-8E0DC5354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2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B5D5AD1-1ACC-41B3-9D01-029208B9BC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7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274EE8-8D24-4E30-85CE-3EAE8BCBF0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2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6C8062-9A78-4204-B41B-1281F0529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8CE470-79B5-4EC6-A8D6-3CDD3BC8D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23C154-4DC8-4458-89AB-A8E9B3F91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84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A2E02D-E0E2-4A80-8F57-8FE31FB5D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365127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E03057-A137-4B19-865C-2FC72969C7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1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EFA37F-7CDF-4AA6-93AE-94B3FA4F4A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FA6248-9075-44F6-BABA-ACCDFFA54742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D6ECB-C279-47B4-8FA3-DE1ADCE708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1" y="635635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248301-85C3-4A8E-BC22-25CE7E8FE5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515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6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2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jpeg"/><Relationship Id="rId9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32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"/>
            <a:ext cx="9145905" cy="6003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5915" y="756920"/>
            <a:ext cx="9648825" cy="4906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92855"/>
            <a:ext cx="9145905" cy="2967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E:\0000000我图PPT\00001PNG素材\儿童卡通\4543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98882" y="3207904"/>
            <a:ext cx="4617066" cy="288959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29482" y="595634"/>
            <a:ext cx="2076400" cy="234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482" y="4365105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êu đề 1"/>
          <p:cNvSpPr>
            <a:spLocks noGrp="1"/>
          </p:cNvSpPr>
          <p:nvPr/>
        </p:nvSpPr>
        <p:spPr>
          <a:xfrm>
            <a:off x="-335915" y="3208020"/>
            <a:ext cx="9546590" cy="1664970"/>
          </a:xfrm>
          <a:prstGeom prst="rect">
            <a:avLst/>
          </a:prstGeom>
        </p:spPr>
        <p:txBody>
          <a:bodyPr vert="horz" lIns="91440" tIns="45720" rIns="91440" bIns="45720" rtlCol="0" anchor="b">
            <a:prstTxWarp prst="textArchUp">
              <a:avLst/>
            </a:prstTxWarp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vi-VN" sz="4400" kern="1200">
                <a:solidFill>
                  <a:srgbClr val="40404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algn="ctr"/>
            <a:b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CHÀO MỪNG CÁC EM ĐẾN VỚI TIẾT</a:t>
            </a:r>
            <a:b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</a:rPr>
            </a:br>
            <a:endParaRPr lang="en-US" altLang="vi-VN" sz="14400" b="1" kern="1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13" name="圆角矩形 1"/>
          <p:cNvSpPr/>
          <p:nvPr/>
        </p:nvSpPr>
        <p:spPr>
          <a:xfrm>
            <a:off x="699116" y="2890157"/>
            <a:ext cx="7228953" cy="2349821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268" tIns="81133" rIns="162268" bIns="81133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1622425">
              <a:defRPr/>
            </a:pP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Gia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TNXH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Gia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CĐ: Gia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”</a:t>
            </a:r>
            <a:endParaRPr lang="en-US" altLang="zh-CN" sz="2000" b="1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/>
      <p:bldP spid="13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3" t="8569" r="8931" b="13945"/>
          <a:stretch/>
        </p:blipFill>
        <p:spPr bwMode="auto">
          <a:xfrm>
            <a:off x="152401" y="0"/>
            <a:ext cx="885576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AutoShape 13"/>
          <p:cNvSpPr>
            <a:spLocks noChangeArrowheads="1"/>
          </p:cNvSpPr>
          <p:nvPr/>
        </p:nvSpPr>
        <p:spPr bwMode="auto">
          <a:xfrm>
            <a:off x="2992813" y="438150"/>
            <a:ext cx="914400" cy="381000"/>
          </a:xfrm>
          <a:prstGeom prst="wedgeRoundRectCallout">
            <a:avLst>
              <a:gd name="adj1" fmla="val -42083"/>
              <a:gd name="adj2" fmla="val 103833"/>
              <a:gd name="adj3" fmla="val 16667"/>
            </a:avLst>
          </a:prstGeom>
          <a:solidFill>
            <a:srgbClr val="FFFF00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>
                <a:solidFill>
                  <a:srgbClr val="FF0000"/>
                </a:solidFill>
              </a:rPr>
              <a:t>ông </a:t>
            </a:r>
          </a:p>
        </p:txBody>
      </p:sp>
      <p:sp>
        <p:nvSpPr>
          <p:cNvPr id="6" name="AutoShape 12"/>
          <p:cNvSpPr>
            <a:spLocks noChangeArrowheads="1"/>
          </p:cNvSpPr>
          <p:nvPr/>
        </p:nvSpPr>
        <p:spPr bwMode="auto">
          <a:xfrm>
            <a:off x="4883526" y="883285"/>
            <a:ext cx="914400" cy="342900"/>
          </a:xfrm>
          <a:prstGeom prst="wedgeRoundRectCallout">
            <a:avLst>
              <a:gd name="adj1" fmla="val -43750"/>
              <a:gd name="adj2" fmla="val 89815"/>
              <a:gd name="adj3" fmla="val 16667"/>
            </a:avLst>
          </a:prstGeom>
          <a:solidFill>
            <a:srgbClr val="FFFF00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>
                <a:solidFill>
                  <a:srgbClr val="FF0000"/>
                </a:solidFill>
              </a:rPr>
              <a:t>bà</a:t>
            </a:r>
          </a:p>
        </p:txBody>
      </p:sp>
      <p:sp>
        <p:nvSpPr>
          <p:cNvPr id="7" name="AutoShape 10"/>
          <p:cNvSpPr>
            <a:spLocks noChangeArrowheads="1"/>
          </p:cNvSpPr>
          <p:nvPr/>
        </p:nvSpPr>
        <p:spPr bwMode="auto">
          <a:xfrm>
            <a:off x="4883526" y="2486025"/>
            <a:ext cx="914400" cy="381000"/>
          </a:xfrm>
          <a:prstGeom prst="wedgeRoundRectCallout">
            <a:avLst>
              <a:gd name="adj1" fmla="val -43750"/>
              <a:gd name="adj2" fmla="val 85833"/>
              <a:gd name="adj3" fmla="val 16667"/>
            </a:avLst>
          </a:prstGeom>
          <a:solidFill>
            <a:srgbClr val="FFFF00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>
                <a:solidFill>
                  <a:srgbClr val="FF0000"/>
                </a:solidFill>
              </a:rPr>
              <a:t>bố</a:t>
            </a:r>
          </a:p>
        </p:txBody>
      </p:sp>
      <p:sp>
        <p:nvSpPr>
          <p:cNvPr id="8" name="AutoShape 11"/>
          <p:cNvSpPr>
            <a:spLocks noChangeArrowheads="1"/>
          </p:cNvSpPr>
          <p:nvPr/>
        </p:nvSpPr>
        <p:spPr bwMode="auto">
          <a:xfrm>
            <a:off x="8011219" y="1676400"/>
            <a:ext cx="996950" cy="444500"/>
          </a:xfrm>
          <a:prstGeom prst="wedgeRoundRectCallout">
            <a:avLst>
              <a:gd name="adj1" fmla="val -43750"/>
              <a:gd name="adj2" fmla="val 98037"/>
              <a:gd name="adj3" fmla="val 16667"/>
            </a:avLst>
          </a:prstGeom>
          <a:solidFill>
            <a:srgbClr val="FFFF00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>
                <a:solidFill>
                  <a:srgbClr val="FF0000"/>
                </a:solidFill>
              </a:rPr>
              <a:t>mẹ</a:t>
            </a:r>
          </a:p>
        </p:txBody>
      </p:sp>
      <p:sp>
        <p:nvSpPr>
          <p:cNvPr id="9" name="AutoShape 8"/>
          <p:cNvSpPr>
            <a:spLocks noChangeArrowheads="1"/>
          </p:cNvSpPr>
          <p:nvPr/>
        </p:nvSpPr>
        <p:spPr bwMode="auto">
          <a:xfrm>
            <a:off x="6415463" y="3742771"/>
            <a:ext cx="914400" cy="338931"/>
          </a:xfrm>
          <a:prstGeom prst="wedgeRoundRectCallout">
            <a:avLst>
              <a:gd name="adj1" fmla="val -43750"/>
              <a:gd name="adj2" fmla="val 104167"/>
              <a:gd name="adj3" fmla="val 16667"/>
            </a:avLst>
          </a:prstGeom>
          <a:solidFill>
            <a:srgbClr val="FFFF00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>
                <a:solidFill>
                  <a:srgbClr val="FF0000"/>
                </a:solidFill>
              </a:rPr>
              <a:t>em gái</a:t>
            </a:r>
          </a:p>
        </p:txBody>
      </p:sp>
      <p:sp>
        <p:nvSpPr>
          <p:cNvPr id="10" name="AutoShape 9"/>
          <p:cNvSpPr>
            <a:spLocks noChangeArrowheads="1"/>
          </p:cNvSpPr>
          <p:nvPr/>
        </p:nvSpPr>
        <p:spPr bwMode="auto">
          <a:xfrm>
            <a:off x="838200" y="1226185"/>
            <a:ext cx="914400" cy="381000"/>
          </a:xfrm>
          <a:prstGeom prst="wedgeRoundRectCallout">
            <a:avLst>
              <a:gd name="adj1" fmla="val 61250"/>
              <a:gd name="adj2" fmla="val 51833"/>
              <a:gd name="adj3" fmla="val 16667"/>
            </a:avLst>
          </a:prstGeom>
          <a:solidFill>
            <a:srgbClr val="FFFF00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>
                <a:solidFill>
                  <a:srgbClr val="FF0000"/>
                </a:solidFill>
              </a:rPr>
              <a:t>An</a:t>
            </a:r>
          </a:p>
        </p:txBody>
      </p:sp>
    </p:spTree>
    <p:extLst>
      <p:ext uri="{BB962C8B-B14F-4D97-AF65-F5344CB8AC3E}">
        <p14:creationId xmlns:p14="http://schemas.microsoft.com/office/powerpoint/2010/main" val="2952831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50572" y="3168827"/>
            <a:ext cx="783183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+Theo </a:t>
            </a:r>
            <a:r>
              <a:rPr lang="en-US" sz="2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Hà, </a:t>
            </a:r>
            <a:r>
              <a:rPr lang="en-US" sz="2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en-US" sz="2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en-US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8B45BC7B-91E1-FA21-E675-965AF88BF9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70" t="84600" r="77368" b="7900"/>
          <a:stretch/>
        </p:blipFill>
        <p:spPr bwMode="auto">
          <a:xfrm>
            <a:off x="3185389" y="0"/>
            <a:ext cx="2362200" cy="2904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8958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Picture 7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91" y="228600"/>
            <a:ext cx="1259660" cy="83390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634952" y="381000"/>
            <a:ext cx="60967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8" name="Picture 147"/>
          <p:cNvPicPr/>
          <p:nvPr/>
        </p:nvPicPr>
        <p:blipFill>
          <a:blip r:embed="rId3"/>
          <a:stretch>
            <a:fillRect/>
          </a:stretch>
        </p:blipFill>
        <p:spPr>
          <a:xfrm>
            <a:off x="1835697" y="1393578"/>
            <a:ext cx="2608579" cy="2466340"/>
          </a:xfrm>
          <a:prstGeom prst="rect">
            <a:avLst/>
          </a:prstGeom>
        </p:spPr>
      </p:pic>
      <p:pic>
        <p:nvPicPr>
          <p:cNvPr id="149" name="Picture 148"/>
          <p:cNvPicPr/>
          <p:nvPr/>
        </p:nvPicPr>
        <p:blipFill>
          <a:blip r:embed="rId4"/>
          <a:stretch>
            <a:fillRect/>
          </a:stretch>
        </p:blipFill>
        <p:spPr>
          <a:xfrm>
            <a:off x="4599116" y="801315"/>
            <a:ext cx="2909934" cy="2627685"/>
          </a:xfrm>
          <a:prstGeom prst="rect">
            <a:avLst/>
          </a:prstGeom>
        </p:spPr>
      </p:pic>
      <p:pic>
        <p:nvPicPr>
          <p:cNvPr id="150" name="Picture 149"/>
          <p:cNvPicPr/>
          <p:nvPr/>
        </p:nvPicPr>
        <p:blipFill>
          <a:blip r:embed="rId5"/>
          <a:stretch>
            <a:fillRect/>
          </a:stretch>
        </p:blipFill>
        <p:spPr>
          <a:xfrm>
            <a:off x="1835696" y="4037279"/>
            <a:ext cx="2729964" cy="2466340"/>
          </a:xfrm>
          <a:prstGeom prst="rect">
            <a:avLst/>
          </a:prstGeom>
        </p:spPr>
      </p:pic>
      <p:pic>
        <p:nvPicPr>
          <p:cNvPr id="151" name="Picture 150"/>
          <p:cNvPicPr/>
          <p:nvPr/>
        </p:nvPicPr>
        <p:blipFill>
          <a:blip r:embed="rId6"/>
          <a:stretch>
            <a:fillRect/>
          </a:stretch>
        </p:blipFill>
        <p:spPr>
          <a:xfrm>
            <a:off x="4599115" y="3606326"/>
            <a:ext cx="2853205" cy="2897293"/>
          </a:xfrm>
          <a:prstGeom prst="rect">
            <a:avLst/>
          </a:prstGeom>
        </p:spPr>
      </p:pic>
      <p:sp>
        <p:nvSpPr>
          <p:cNvPr id="2" name="Speech Bubble: Rectangle with Corners Rounded 1"/>
          <p:cNvSpPr/>
          <p:nvPr/>
        </p:nvSpPr>
        <p:spPr>
          <a:xfrm>
            <a:off x="1979712" y="1834455"/>
            <a:ext cx="1080120" cy="576064"/>
          </a:xfrm>
          <a:prstGeom prst="wedgeRoundRectCallout">
            <a:avLst>
              <a:gd name="adj1" fmla="val 48348"/>
              <a:gd name="adj2" fmla="val 76336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i="1" dirty="0" err="1">
                <a:latin typeface="Lato" panose="020F0502020204030203" pitchFamily="34" charset="0"/>
                <a:cs typeface="Lato" panose="020F0502020204030203" pitchFamily="34" charset="0"/>
              </a:rPr>
              <a:t>Thỏ</a:t>
            </a:r>
            <a:r>
              <a:rPr lang="en-US" sz="1200" i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vi-VN" sz="1200" i="1" dirty="0">
                <a:latin typeface="Lato" panose="020F0502020204030203" pitchFamily="34" charset="0"/>
                <a:cs typeface="Lato" panose="020F0502020204030203" pitchFamily="34" charset="0"/>
              </a:rPr>
              <a:t>ơ</a:t>
            </a:r>
            <a:r>
              <a:rPr lang="en-US" sz="1200" i="1" dirty="0" err="1">
                <a:latin typeface="Lato" panose="020F0502020204030203" pitchFamily="34" charset="0"/>
                <a:cs typeface="Lato" panose="020F0502020204030203" pitchFamily="34" charset="0"/>
              </a:rPr>
              <a:t>i</a:t>
            </a:r>
            <a:r>
              <a:rPr lang="en-US" sz="1200" i="1" dirty="0">
                <a:latin typeface="Lato" panose="020F0502020204030203" pitchFamily="34" charset="0"/>
                <a:cs typeface="Lato" panose="020F0502020204030203" pitchFamily="34" charset="0"/>
              </a:rPr>
              <a:t>!</a:t>
            </a:r>
          </a:p>
          <a:p>
            <a:pPr algn="ctr"/>
            <a:r>
              <a:rPr lang="en-US" sz="1200" i="1" dirty="0">
                <a:latin typeface="Lato" panose="020F0502020204030203" pitchFamily="34" charset="0"/>
                <a:cs typeface="Lato" panose="020F0502020204030203" pitchFamily="34" charset="0"/>
              </a:rPr>
              <a:t> Con ở </a:t>
            </a:r>
            <a:r>
              <a:rPr lang="en-US" sz="1200" i="1" dirty="0" err="1">
                <a:latin typeface="Lato" panose="020F0502020204030203" pitchFamily="34" charset="0"/>
                <a:cs typeface="Lato" panose="020F0502020204030203" pitchFamily="34" charset="0"/>
              </a:rPr>
              <a:t>đâu</a:t>
            </a:r>
            <a:r>
              <a:rPr lang="en-US" sz="1200" i="1" dirty="0">
                <a:latin typeface="Lato" panose="020F0502020204030203" pitchFamily="34" charset="0"/>
                <a:cs typeface="Lato" panose="020F0502020204030203" pitchFamily="34" charset="0"/>
              </a:rPr>
              <a:t>?</a:t>
            </a:r>
          </a:p>
        </p:txBody>
      </p:sp>
      <p:sp>
        <p:nvSpPr>
          <p:cNvPr id="152" name="Speech Bubble: Rectangle with Corners Rounded 151"/>
          <p:cNvSpPr/>
          <p:nvPr/>
        </p:nvSpPr>
        <p:spPr>
          <a:xfrm>
            <a:off x="2577724" y="4581128"/>
            <a:ext cx="606372" cy="480053"/>
          </a:xfrm>
          <a:prstGeom prst="wedgeRoundRectCallout">
            <a:avLst>
              <a:gd name="adj1" fmla="val 48348"/>
              <a:gd name="adj2" fmla="val 76336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i="1" dirty="0" err="1">
                <a:latin typeface="Lato" panose="020F0502020204030203" pitchFamily="34" charset="0"/>
                <a:cs typeface="Lato" panose="020F0502020204030203" pitchFamily="34" charset="0"/>
              </a:rPr>
              <a:t>Đói</a:t>
            </a:r>
            <a:r>
              <a:rPr lang="en-US" sz="1200" i="1" dirty="0">
                <a:latin typeface="Lato" panose="020F0502020204030203" pitchFamily="34" charset="0"/>
                <a:cs typeface="Lato" panose="020F0502020204030203" pitchFamily="34" charset="0"/>
              </a:rPr>
              <a:t>!</a:t>
            </a:r>
          </a:p>
          <a:p>
            <a:pPr algn="ctr"/>
            <a:r>
              <a:rPr lang="en-US" sz="1200" i="1" dirty="0" err="1">
                <a:latin typeface="Lato" panose="020F0502020204030203" pitchFamily="34" charset="0"/>
                <a:cs typeface="Lato" panose="020F0502020204030203" pitchFamily="34" charset="0"/>
              </a:rPr>
              <a:t>Đói</a:t>
            </a:r>
            <a:r>
              <a:rPr lang="en-US" sz="1200" i="1" dirty="0">
                <a:latin typeface="Lato" panose="020F0502020204030203" pitchFamily="34" charset="0"/>
                <a:cs typeface="Lato" panose="020F0502020204030203" pitchFamily="34" charset="0"/>
              </a:rPr>
              <a:t>!</a:t>
            </a:r>
          </a:p>
        </p:txBody>
      </p:sp>
      <p:sp>
        <p:nvSpPr>
          <p:cNvPr id="3" name="Flowchart: Connector 2"/>
          <p:cNvSpPr/>
          <p:nvPr/>
        </p:nvSpPr>
        <p:spPr>
          <a:xfrm>
            <a:off x="4222029" y="1496140"/>
            <a:ext cx="263344" cy="338992"/>
          </a:xfrm>
          <a:prstGeom prst="flowChartConnector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4" name="Flowchart: Connector 153"/>
          <p:cNvSpPr/>
          <p:nvPr/>
        </p:nvSpPr>
        <p:spPr>
          <a:xfrm>
            <a:off x="7355624" y="954765"/>
            <a:ext cx="263344" cy="338992"/>
          </a:xfrm>
          <a:prstGeom prst="flowChartConnector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5" name="Flowchart: Connector 154"/>
          <p:cNvSpPr/>
          <p:nvPr/>
        </p:nvSpPr>
        <p:spPr>
          <a:xfrm>
            <a:off x="4335770" y="4172013"/>
            <a:ext cx="263344" cy="338992"/>
          </a:xfrm>
          <a:prstGeom prst="flowChartConnector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 dirty="0"/>
          </a:p>
        </p:txBody>
      </p:sp>
      <p:sp>
        <p:nvSpPr>
          <p:cNvPr id="156" name="Flowchart: Connector 155"/>
          <p:cNvSpPr/>
          <p:nvPr/>
        </p:nvSpPr>
        <p:spPr>
          <a:xfrm>
            <a:off x="7285178" y="3705269"/>
            <a:ext cx="263344" cy="338992"/>
          </a:xfrm>
          <a:prstGeom prst="flowChartConnector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225291" y="1496141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57" name="TextBox 156"/>
          <p:cNvSpPr txBox="1"/>
          <p:nvPr/>
        </p:nvSpPr>
        <p:spPr>
          <a:xfrm>
            <a:off x="7355624" y="939595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58" name="TextBox 157"/>
          <p:cNvSpPr txBox="1"/>
          <p:nvPr/>
        </p:nvSpPr>
        <p:spPr>
          <a:xfrm>
            <a:off x="4333956" y="4172014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60" name="TextBox 159"/>
          <p:cNvSpPr txBox="1"/>
          <p:nvPr/>
        </p:nvSpPr>
        <p:spPr>
          <a:xfrm>
            <a:off x="7290561" y="3690099"/>
            <a:ext cx="21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52" grpId="0" animBg="1"/>
      <p:bldP spid="3" grpId="0" animBg="1"/>
      <p:bldP spid="154" grpId="0" animBg="1"/>
      <p:bldP spid="155" grpId="0" animBg="1"/>
      <p:bldP spid="156" grpId="0" animBg="1"/>
      <p:bldP spid="4" grpId="0"/>
      <p:bldP spid="157" grpId="0"/>
      <p:bldP spid="158" grpId="0"/>
      <p:bldP spid="16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91" y="686552"/>
            <a:ext cx="1259660" cy="833901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662239" y="857281"/>
            <a:ext cx="60967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7" name="Picture 16"/>
          <p:cNvPicPr/>
          <p:nvPr/>
        </p:nvPicPr>
        <p:blipFill>
          <a:blip r:embed="rId3"/>
          <a:stretch>
            <a:fillRect/>
          </a:stretch>
        </p:blipFill>
        <p:spPr>
          <a:xfrm>
            <a:off x="1874043" y="1892830"/>
            <a:ext cx="5688632" cy="43558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91" y="686552"/>
            <a:ext cx="1259660" cy="83390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659973" y="672615"/>
            <a:ext cx="67220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ra?</a:t>
            </a:r>
          </a:p>
        </p:txBody>
      </p:sp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1772689" y="1892829"/>
            <a:ext cx="5598622" cy="4034725"/>
          </a:xfrm>
          <a:prstGeom prst="rect">
            <a:avLst/>
          </a:prstGeom>
        </p:spPr>
      </p:pic>
      <p:sp>
        <p:nvSpPr>
          <p:cNvPr id="6" name="Speech Bubble: Rectangle with Corners Rounded 5"/>
          <p:cNvSpPr/>
          <p:nvPr/>
        </p:nvSpPr>
        <p:spPr>
          <a:xfrm>
            <a:off x="3563889" y="2601997"/>
            <a:ext cx="770443" cy="554563"/>
          </a:xfrm>
          <a:prstGeom prst="wedgeRoundRectCallout">
            <a:avLst>
              <a:gd name="adj1" fmla="val 48348"/>
              <a:gd name="adj2" fmla="val 76336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i="1" dirty="0" err="1">
                <a:latin typeface="Lato" panose="020F0502020204030203" pitchFamily="34" charset="0"/>
                <a:cs typeface="Lato" panose="020F0502020204030203" pitchFamily="34" charset="0"/>
              </a:rPr>
              <a:t>Đói</a:t>
            </a:r>
            <a:r>
              <a:rPr lang="en-US" sz="1200" i="1" dirty="0">
                <a:latin typeface="Lato" panose="020F0502020204030203" pitchFamily="34" charset="0"/>
                <a:cs typeface="Lato" panose="020F0502020204030203" pitchFamily="34" charset="0"/>
              </a:rPr>
              <a:t>!</a:t>
            </a:r>
          </a:p>
          <a:p>
            <a:pPr algn="ctr"/>
            <a:r>
              <a:rPr lang="en-US" sz="1200" i="1" dirty="0" err="1">
                <a:latin typeface="Lato" panose="020F0502020204030203" pitchFamily="34" charset="0"/>
                <a:cs typeface="Lato" panose="020F0502020204030203" pitchFamily="34" charset="0"/>
              </a:rPr>
              <a:t>Đói</a:t>
            </a:r>
            <a:r>
              <a:rPr lang="en-US" sz="1200" i="1" dirty="0">
                <a:latin typeface="Lato" panose="020F0502020204030203" pitchFamily="34" charset="0"/>
                <a:cs typeface="Lato" panose="020F0502020204030203" pitchFamily="34" charset="0"/>
              </a:rPr>
              <a:t>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91" y="686552"/>
            <a:ext cx="1259660" cy="83390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634952" y="674243"/>
            <a:ext cx="60967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1979713" y="1764989"/>
            <a:ext cx="5184575" cy="44187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40" y="685800"/>
            <a:ext cx="1259660" cy="833901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600200" y="636937"/>
            <a:ext cx="7543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GB" sz="24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GB" sz="24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GB" sz="24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GB" sz="24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GB" sz="24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GB" sz="24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GB" sz="24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GB" sz="24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GB" sz="24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GB" sz="24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GB" sz="24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GB" sz="24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GB" sz="24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GB" sz="24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676401"/>
            <a:ext cx="6858000" cy="5181600"/>
          </a:xfrm>
          <a:prstGeom prst="roundRect">
            <a:avLst>
              <a:gd name="adj" fmla="val 16667"/>
            </a:avLst>
          </a:prstGeom>
          <a:ln w="28575">
            <a:solidFill>
              <a:srgbClr val="F79646"/>
            </a:solidFill>
          </a:ln>
          <a:effectLst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99" y="1555263"/>
            <a:ext cx="6858001" cy="5286788"/>
          </a:xfrm>
          <a:prstGeom prst="roundRect">
            <a:avLst>
              <a:gd name="adj" fmla="val 16667"/>
            </a:avLst>
          </a:prstGeom>
          <a:ln w="28575">
            <a:solidFill>
              <a:srgbClr val="F79646"/>
            </a:solidFill>
          </a:ln>
          <a:effectLst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978" y="1555263"/>
            <a:ext cx="7031622" cy="5286788"/>
          </a:xfrm>
          <a:prstGeom prst="roundRect">
            <a:avLst>
              <a:gd name="adj" fmla="val 16667"/>
            </a:avLst>
          </a:prstGeom>
          <a:ln w="28575">
            <a:solidFill>
              <a:srgbClr val="F79646"/>
            </a:solidFill>
          </a:ln>
          <a:effectLst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837" y="1555264"/>
            <a:ext cx="7304451" cy="5286788"/>
          </a:xfrm>
          <a:prstGeom prst="roundRect">
            <a:avLst>
              <a:gd name="adj" fmla="val 16667"/>
            </a:avLst>
          </a:prstGeom>
          <a:ln w="28575">
            <a:solidFill>
              <a:srgbClr val="F79646"/>
            </a:solidFill>
          </a:ln>
          <a:effectLst/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558" y="1555264"/>
            <a:ext cx="7286730" cy="5093136"/>
          </a:xfrm>
          <a:prstGeom prst="roundRect">
            <a:avLst>
              <a:gd name="adj" fmla="val 16667"/>
            </a:avLst>
          </a:prstGeom>
          <a:ln w="28575">
            <a:solidFill>
              <a:srgbClr val="F79646"/>
            </a:solidFill>
          </a:ln>
          <a:effectLst/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404" y="1519701"/>
            <a:ext cx="7238884" cy="5301085"/>
          </a:xfrm>
          <a:prstGeom prst="roundRect">
            <a:avLst>
              <a:gd name="adj" fmla="val 16667"/>
            </a:avLst>
          </a:prstGeom>
          <a:ln w="28575">
            <a:solidFill>
              <a:srgbClr val="F79646"/>
            </a:solidFill>
          </a:ln>
          <a:effectLst/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978" y="1496001"/>
            <a:ext cx="7313310" cy="5324786"/>
          </a:xfrm>
          <a:prstGeom prst="roundRect">
            <a:avLst>
              <a:gd name="adj" fmla="val 16667"/>
            </a:avLst>
          </a:prstGeom>
          <a:ln w="28575">
            <a:solidFill>
              <a:srgbClr val="F79646"/>
            </a:solidFill>
          </a:ln>
          <a:effectLst/>
        </p:spPr>
      </p:pic>
      <p:grpSp>
        <p:nvGrpSpPr>
          <p:cNvPr id="14" name="Group 13"/>
          <p:cNvGrpSpPr/>
          <p:nvPr/>
        </p:nvGrpSpPr>
        <p:grpSpPr>
          <a:xfrm>
            <a:off x="825837" y="1555263"/>
            <a:ext cx="7304451" cy="5261979"/>
            <a:chOff x="825837" y="1555263"/>
            <a:chExt cx="7304451" cy="5261979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5837" y="1555263"/>
              <a:ext cx="7304451" cy="5261979"/>
            </a:xfrm>
            <a:prstGeom prst="roundRect">
              <a:avLst>
                <a:gd name="adj" fmla="val 16667"/>
              </a:avLst>
            </a:prstGeom>
            <a:ln w="28575">
              <a:solidFill>
                <a:srgbClr val="F79646"/>
              </a:solidFill>
            </a:ln>
            <a:effectLst/>
          </p:spPr>
        </p:pic>
        <p:sp>
          <p:nvSpPr>
            <p:cNvPr id="5" name="Cloud Callout 4"/>
            <p:cNvSpPr/>
            <p:nvPr/>
          </p:nvSpPr>
          <p:spPr>
            <a:xfrm>
              <a:off x="2667000" y="2819400"/>
              <a:ext cx="2286000" cy="685800"/>
            </a:xfrm>
            <a:prstGeom prst="cloudCallou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A!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Bố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mẹ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4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8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4AF19D6-D9A1-867C-6633-5A022F3022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2438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B6DDFE9-0AF6-1535-E256-63F73FEF83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438400"/>
            <a:ext cx="9144000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7311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803400"/>
            <a:ext cx="4724400" cy="29119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70" t="84600" r="77368" b="7900"/>
          <a:stretch/>
        </p:blipFill>
        <p:spPr bwMode="auto">
          <a:xfrm>
            <a:off x="3453830" y="896780"/>
            <a:ext cx="2362200" cy="2904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75726" y="2392740"/>
            <a:ext cx="7518405" cy="1569660"/>
          </a:xfrm>
          <a:prstGeom prst="rect">
            <a:avLst/>
          </a:prstGeom>
          <a:noFill/>
        </p:spPr>
        <p:txBody>
          <a:bodyPr wrap="none" rtlCol="0">
            <a:prstTxWarp prst="textArchDow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4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4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04718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 txBox="1">
            <a:spLocks noGrp="1"/>
          </p:cNvSpPr>
          <p:nvPr>
            <p:ph type="ctrTitle"/>
          </p:nvPr>
        </p:nvSpPr>
        <p:spPr>
          <a:xfrm>
            <a:off x="1676400" y="2192619"/>
            <a:ext cx="6781800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pc="8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1563995" y="152400"/>
            <a:ext cx="71228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rgbClr val="BF21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GB" sz="2800" b="1" dirty="0">
                <a:solidFill>
                  <a:srgbClr val="BF21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BF21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GB" sz="2800" b="1" dirty="0">
                <a:solidFill>
                  <a:srgbClr val="BF21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GB" sz="2800" b="1" dirty="0" err="1">
                <a:solidFill>
                  <a:srgbClr val="BF21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GB" sz="2800" b="1" dirty="0">
                <a:solidFill>
                  <a:srgbClr val="BF21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BF21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GB" sz="2800" b="1" dirty="0">
                <a:solidFill>
                  <a:srgbClr val="BF21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BF21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GB" sz="2800" b="1" dirty="0">
                <a:solidFill>
                  <a:srgbClr val="BF21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BF21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GB" sz="2800" b="1" dirty="0">
                <a:solidFill>
                  <a:srgbClr val="BF21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BF21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GB" sz="2800" b="1" dirty="0">
                <a:solidFill>
                  <a:srgbClr val="BF21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BF21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GB" sz="2800" b="1" dirty="0">
                <a:solidFill>
                  <a:srgbClr val="BF21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BF21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GB" sz="2800" b="1" dirty="0">
                <a:solidFill>
                  <a:srgbClr val="BF21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BF21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GB" sz="2800" b="1" dirty="0">
                <a:solidFill>
                  <a:srgbClr val="BF21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BF21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GB" sz="2800" b="1" dirty="0">
                <a:solidFill>
                  <a:srgbClr val="BF21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BF21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GB" sz="2800" b="1" dirty="0">
                <a:solidFill>
                  <a:srgbClr val="BF21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BF21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GB" sz="2800" b="1" dirty="0">
                <a:solidFill>
                  <a:srgbClr val="BF21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BF21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GB" sz="2800" b="1" dirty="0">
                <a:solidFill>
                  <a:srgbClr val="BF21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830" y="152400"/>
            <a:ext cx="1258171" cy="778476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0" y="1106508"/>
            <a:ext cx="9144000" cy="5751493"/>
            <a:chOff x="0" y="1106508"/>
            <a:chExt cx="9144000" cy="5751493"/>
          </a:xfrm>
        </p:grpSpPr>
        <p:pic>
          <p:nvPicPr>
            <p:cNvPr id="3" name="Picture 2" descr="A picture containing drawing, room, table&#10;&#10;Description automatically generated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371601"/>
              <a:ext cx="9144000" cy="5486400"/>
            </a:xfrm>
            <a:prstGeom prst="rect">
              <a:avLst/>
            </a:prstGeom>
          </p:spPr>
        </p:pic>
        <p:sp>
          <p:nvSpPr>
            <p:cNvPr id="2" name="Cloud Callout 1"/>
            <p:cNvSpPr/>
            <p:nvPr/>
          </p:nvSpPr>
          <p:spPr>
            <a:xfrm>
              <a:off x="3276600" y="1106508"/>
              <a:ext cx="3733800" cy="1702260"/>
            </a:xfrm>
            <a:prstGeom prst="cloudCallou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6200" y="1363987"/>
              <a:ext cx="2362200" cy="1146493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24000" y="533400"/>
            <a:ext cx="7086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GB" sz="24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GB" sz="24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GB" sz="24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GB" sz="24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GB" sz="24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GB" sz="24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GB" sz="24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GB" sz="24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GB" sz="24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GB" sz="24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GB" sz="24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GB" sz="24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GB" sz="24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GB" sz="24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GB" sz="24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GB" sz="24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GB" sz="24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830" y="533400"/>
            <a:ext cx="1258171" cy="778476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2375756" y="1388987"/>
            <a:ext cx="4392488" cy="5784429"/>
            <a:chOff x="111633" y="14"/>
            <a:chExt cx="4123429" cy="4338658"/>
          </a:xfrm>
        </p:grpSpPr>
        <p:sp>
          <p:nvSpPr>
            <p:cNvPr id="26" name="Rectangle 25"/>
            <p:cNvSpPr/>
            <p:nvPr/>
          </p:nvSpPr>
          <p:spPr>
            <a:xfrm>
              <a:off x="111633" y="4141858"/>
              <a:ext cx="168910" cy="16585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300">
                  <a:solidFill>
                    <a:srgbClr val="181717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 </a:t>
              </a: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179950" y="4132277"/>
              <a:ext cx="146462" cy="206395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endParaRPr lang="en-US" sz="1300" dirty="0">
                <a:solidFill>
                  <a:srgbClr val="181717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30" name="Shape 2216"/>
            <p:cNvSpPr/>
            <p:nvPr/>
          </p:nvSpPr>
          <p:spPr>
            <a:xfrm>
              <a:off x="1006962" y="494598"/>
              <a:ext cx="2904007" cy="2904008"/>
            </a:xfrm>
            <a:custGeom>
              <a:avLst/>
              <a:gdLst/>
              <a:ahLst/>
              <a:cxnLst/>
              <a:rect l="0" t="0" r="0" b="0"/>
              <a:pathLst>
                <a:path w="2904007" h="2904008">
                  <a:moveTo>
                    <a:pt x="1452004" y="0"/>
                  </a:moveTo>
                  <a:cubicBezTo>
                    <a:pt x="2253920" y="0"/>
                    <a:pt x="2904007" y="650075"/>
                    <a:pt x="2904007" y="1452004"/>
                  </a:cubicBezTo>
                  <a:cubicBezTo>
                    <a:pt x="2904007" y="2253920"/>
                    <a:pt x="2253920" y="2904008"/>
                    <a:pt x="1452004" y="2904008"/>
                  </a:cubicBezTo>
                  <a:cubicBezTo>
                    <a:pt x="650087" y="2904008"/>
                    <a:pt x="0" y="2253920"/>
                    <a:pt x="0" y="1452004"/>
                  </a:cubicBezTo>
                  <a:cubicBezTo>
                    <a:pt x="0" y="650075"/>
                    <a:pt x="650087" y="0"/>
                    <a:pt x="1452004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49B9A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7" name="Shape 2217"/>
            <p:cNvSpPr/>
            <p:nvPr/>
          </p:nvSpPr>
          <p:spPr>
            <a:xfrm>
              <a:off x="1504968" y="992592"/>
              <a:ext cx="1907997" cy="1907997"/>
            </a:xfrm>
            <a:custGeom>
              <a:avLst/>
              <a:gdLst/>
              <a:ahLst/>
              <a:cxnLst/>
              <a:rect l="0" t="0" r="0" b="0"/>
              <a:pathLst>
                <a:path w="1907997" h="1907997">
                  <a:moveTo>
                    <a:pt x="953999" y="0"/>
                  </a:moveTo>
                  <a:cubicBezTo>
                    <a:pt x="1480884" y="0"/>
                    <a:pt x="1907997" y="427126"/>
                    <a:pt x="1907997" y="953998"/>
                  </a:cubicBezTo>
                  <a:cubicBezTo>
                    <a:pt x="1907997" y="1480883"/>
                    <a:pt x="1480884" y="1907997"/>
                    <a:pt x="953999" y="1907997"/>
                  </a:cubicBezTo>
                  <a:cubicBezTo>
                    <a:pt x="427114" y="1907997"/>
                    <a:pt x="0" y="1480883"/>
                    <a:pt x="0" y="953998"/>
                  </a:cubicBezTo>
                  <a:cubicBezTo>
                    <a:pt x="0" y="427126"/>
                    <a:pt x="427114" y="0"/>
                    <a:pt x="953999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36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pic>
          <p:nvPicPr>
            <p:cNvPr id="38" name="Picture 37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1624212" y="1114211"/>
              <a:ext cx="1669507" cy="1664755"/>
            </a:xfrm>
            <a:prstGeom prst="rect">
              <a:avLst/>
            </a:prstGeom>
          </p:spPr>
        </p:pic>
        <p:sp>
          <p:nvSpPr>
            <p:cNvPr id="39" name="Shape 2220"/>
            <p:cNvSpPr/>
            <p:nvPr/>
          </p:nvSpPr>
          <p:spPr>
            <a:xfrm>
              <a:off x="676965" y="711182"/>
              <a:ext cx="1067664" cy="1067664"/>
            </a:xfrm>
            <a:custGeom>
              <a:avLst/>
              <a:gdLst/>
              <a:ahLst/>
              <a:cxnLst/>
              <a:rect l="0" t="0" r="0" b="0"/>
              <a:pathLst>
                <a:path w="1067664" h="1067664">
                  <a:moveTo>
                    <a:pt x="533832" y="0"/>
                  </a:moveTo>
                  <a:cubicBezTo>
                    <a:pt x="828662" y="0"/>
                    <a:pt x="1067664" y="239001"/>
                    <a:pt x="1067664" y="533832"/>
                  </a:cubicBezTo>
                  <a:cubicBezTo>
                    <a:pt x="1067664" y="828662"/>
                    <a:pt x="828662" y="1067664"/>
                    <a:pt x="533832" y="1067664"/>
                  </a:cubicBezTo>
                  <a:cubicBezTo>
                    <a:pt x="239001" y="1067664"/>
                    <a:pt x="0" y="828662"/>
                    <a:pt x="0" y="533832"/>
                  </a:cubicBezTo>
                  <a:cubicBezTo>
                    <a:pt x="0" y="239001"/>
                    <a:pt x="239001" y="0"/>
                    <a:pt x="533832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BC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pic>
          <p:nvPicPr>
            <p:cNvPr id="40" name="Picture 39"/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852382" y="962150"/>
              <a:ext cx="624840" cy="816864"/>
            </a:xfrm>
            <a:prstGeom prst="rect">
              <a:avLst/>
            </a:prstGeom>
          </p:spPr>
        </p:pic>
        <p:sp>
          <p:nvSpPr>
            <p:cNvPr id="41" name="Shape 2223"/>
            <p:cNvSpPr/>
            <p:nvPr/>
          </p:nvSpPr>
          <p:spPr>
            <a:xfrm>
              <a:off x="676965" y="711182"/>
              <a:ext cx="1067664" cy="1067664"/>
            </a:xfrm>
            <a:custGeom>
              <a:avLst/>
              <a:gdLst/>
              <a:ahLst/>
              <a:cxnLst/>
              <a:rect l="0" t="0" r="0" b="0"/>
              <a:pathLst>
                <a:path w="1067664" h="1067664">
                  <a:moveTo>
                    <a:pt x="533832" y="1067664"/>
                  </a:moveTo>
                  <a:cubicBezTo>
                    <a:pt x="828662" y="1067664"/>
                    <a:pt x="1067664" y="828662"/>
                    <a:pt x="1067664" y="533832"/>
                  </a:cubicBezTo>
                  <a:cubicBezTo>
                    <a:pt x="1067664" y="239001"/>
                    <a:pt x="828662" y="0"/>
                    <a:pt x="533832" y="0"/>
                  </a:cubicBezTo>
                  <a:cubicBezTo>
                    <a:pt x="239001" y="0"/>
                    <a:pt x="0" y="239001"/>
                    <a:pt x="0" y="533832"/>
                  </a:cubicBezTo>
                  <a:cubicBezTo>
                    <a:pt x="0" y="828662"/>
                    <a:pt x="239001" y="1067664"/>
                    <a:pt x="533832" y="1067664"/>
                  </a:cubicBezTo>
                  <a:close/>
                </a:path>
              </a:pathLst>
            </a:custGeom>
            <a:ln w="11862" cap="flat">
              <a:miter lim="127000"/>
            </a:ln>
          </p:spPr>
          <p:style>
            <a:lnRef idx="1">
              <a:srgbClr val="009ED5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42" name="Shape 2224"/>
            <p:cNvSpPr/>
            <p:nvPr/>
          </p:nvSpPr>
          <p:spPr>
            <a:xfrm>
              <a:off x="3115272" y="2095508"/>
              <a:ext cx="1067664" cy="1067664"/>
            </a:xfrm>
            <a:custGeom>
              <a:avLst/>
              <a:gdLst/>
              <a:ahLst/>
              <a:cxnLst/>
              <a:rect l="0" t="0" r="0" b="0"/>
              <a:pathLst>
                <a:path w="1067664" h="1067664">
                  <a:moveTo>
                    <a:pt x="533832" y="0"/>
                  </a:moveTo>
                  <a:cubicBezTo>
                    <a:pt x="828662" y="0"/>
                    <a:pt x="1067664" y="239001"/>
                    <a:pt x="1067664" y="533832"/>
                  </a:cubicBezTo>
                  <a:cubicBezTo>
                    <a:pt x="1067664" y="828662"/>
                    <a:pt x="828662" y="1067664"/>
                    <a:pt x="533832" y="1067664"/>
                  </a:cubicBezTo>
                  <a:cubicBezTo>
                    <a:pt x="239001" y="1067664"/>
                    <a:pt x="0" y="828662"/>
                    <a:pt x="0" y="533832"/>
                  </a:cubicBezTo>
                  <a:cubicBezTo>
                    <a:pt x="0" y="239001"/>
                    <a:pt x="239001" y="0"/>
                    <a:pt x="533832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BC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pic>
          <p:nvPicPr>
            <p:cNvPr id="43" name="Picture 42"/>
            <p:cNvPicPr/>
            <p:nvPr/>
          </p:nvPicPr>
          <p:blipFill>
            <a:blip r:embed="rId6"/>
            <a:stretch>
              <a:fillRect/>
            </a:stretch>
          </p:blipFill>
          <p:spPr>
            <a:xfrm>
              <a:off x="3294846" y="2178303"/>
              <a:ext cx="826008" cy="984504"/>
            </a:xfrm>
            <a:prstGeom prst="rect">
              <a:avLst/>
            </a:prstGeom>
          </p:spPr>
        </p:pic>
        <p:sp>
          <p:nvSpPr>
            <p:cNvPr id="44" name="Shape 2227"/>
            <p:cNvSpPr/>
            <p:nvPr/>
          </p:nvSpPr>
          <p:spPr>
            <a:xfrm>
              <a:off x="3115272" y="2095508"/>
              <a:ext cx="1067664" cy="1067664"/>
            </a:xfrm>
            <a:custGeom>
              <a:avLst/>
              <a:gdLst/>
              <a:ahLst/>
              <a:cxnLst/>
              <a:rect l="0" t="0" r="0" b="0"/>
              <a:pathLst>
                <a:path w="1067664" h="1067664">
                  <a:moveTo>
                    <a:pt x="533832" y="1067664"/>
                  </a:moveTo>
                  <a:cubicBezTo>
                    <a:pt x="828662" y="1067664"/>
                    <a:pt x="1067664" y="828662"/>
                    <a:pt x="1067664" y="533832"/>
                  </a:cubicBezTo>
                  <a:cubicBezTo>
                    <a:pt x="1067664" y="239001"/>
                    <a:pt x="828662" y="0"/>
                    <a:pt x="533832" y="0"/>
                  </a:cubicBezTo>
                  <a:cubicBezTo>
                    <a:pt x="239001" y="0"/>
                    <a:pt x="0" y="239001"/>
                    <a:pt x="0" y="533832"/>
                  </a:cubicBezTo>
                  <a:cubicBezTo>
                    <a:pt x="0" y="828662"/>
                    <a:pt x="239001" y="1067664"/>
                    <a:pt x="533832" y="1067664"/>
                  </a:cubicBezTo>
                  <a:close/>
                </a:path>
              </a:pathLst>
            </a:custGeom>
            <a:ln w="11862" cap="flat">
              <a:miter lim="127000"/>
            </a:ln>
          </p:spPr>
          <p:style>
            <a:lnRef idx="1">
              <a:srgbClr val="009ED5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45" name="Shape 2228"/>
            <p:cNvSpPr/>
            <p:nvPr/>
          </p:nvSpPr>
          <p:spPr>
            <a:xfrm>
              <a:off x="1843993" y="2806670"/>
              <a:ext cx="1171918" cy="1119797"/>
            </a:xfrm>
            <a:custGeom>
              <a:avLst/>
              <a:gdLst/>
              <a:ahLst/>
              <a:cxnLst/>
              <a:rect l="0" t="0" r="0" b="0"/>
              <a:pathLst>
                <a:path w="1171918" h="1119797">
                  <a:moveTo>
                    <a:pt x="585954" y="0"/>
                  </a:moveTo>
                  <a:cubicBezTo>
                    <a:pt x="722573" y="0"/>
                    <a:pt x="859193" y="52120"/>
                    <a:pt x="963435" y="156362"/>
                  </a:cubicBezTo>
                  <a:cubicBezTo>
                    <a:pt x="1171918" y="364833"/>
                    <a:pt x="1171918" y="702830"/>
                    <a:pt x="963435" y="911314"/>
                  </a:cubicBezTo>
                  <a:cubicBezTo>
                    <a:pt x="754951" y="1119797"/>
                    <a:pt x="416954" y="1119797"/>
                    <a:pt x="208483" y="911314"/>
                  </a:cubicBezTo>
                  <a:cubicBezTo>
                    <a:pt x="0" y="702843"/>
                    <a:pt x="0" y="364833"/>
                    <a:pt x="208483" y="156362"/>
                  </a:cubicBezTo>
                  <a:cubicBezTo>
                    <a:pt x="312718" y="52120"/>
                    <a:pt x="449335" y="0"/>
                    <a:pt x="585954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BC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pic>
          <p:nvPicPr>
            <p:cNvPr id="46" name="Picture 45"/>
            <p:cNvPicPr/>
            <p:nvPr/>
          </p:nvPicPr>
          <p:blipFill>
            <a:blip r:embed="rId7"/>
            <a:stretch>
              <a:fillRect/>
            </a:stretch>
          </p:blipFill>
          <p:spPr>
            <a:xfrm>
              <a:off x="2081742" y="2940303"/>
              <a:ext cx="783336" cy="932688"/>
            </a:xfrm>
            <a:prstGeom prst="rect">
              <a:avLst/>
            </a:prstGeom>
          </p:spPr>
        </p:pic>
        <p:sp>
          <p:nvSpPr>
            <p:cNvPr id="47" name="Shape 2231"/>
            <p:cNvSpPr/>
            <p:nvPr/>
          </p:nvSpPr>
          <p:spPr>
            <a:xfrm>
              <a:off x="1843993" y="2754549"/>
              <a:ext cx="1171918" cy="1171918"/>
            </a:xfrm>
            <a:custGeom>
              <a:avLst/>
              <a:gdLst/>
              <a:ahLst/>
              <a:cxnLst/>
              <a:rect l="0" t="0" r="0" b="0"/>
              <a:pathLst>
                <a:path w="1171918" h="1171918">
                  <a:moveTo>
                    <a:pt x="963435" y="963435"/>
                  </a:moveTo>
                  <a:cubicBezTo>
                    <a:pt x="1171918" y="754951"/>
                    <a:pt x="1171918" y="416954"/>
                    <a:pt x="963435" y="208483"/>
                  </a:cubicBezTo>
                  <a:cubicBezTo>
                    <a:pt x="754951" y="0"/>
                    <a:pt x="416954" y="0"/>
                    <a:pt x="208483" y="208483"/>
                  </a:cubicBezTo>
                  <a:cubicBezTo>
                    <a:pt x="0" y="416954"/>
                    <a:pt x="0" y="754964"/>
                    <a:pt x="208483" y="963435"/>
                  </a:cubicBezTo>
                  <a:cubicBezTo>
                    <a:pt x="416954" y="1171918"/>
                    <a:pt x="754951" y="1171918"/>
                    <a:pt x="963435" y="963435"/>
                  </a:cubicBezTo>
                  <a:close/>
                </a:path>
              </a:pathLst>
            </a:custGeom>
            <a:ln w="11862" cap="flat">
              <a:miter lim="127000"/>
            </a:ln>
          </p:spPr>
          <p:style>
            <a:lnRef idx="1">
              <a:srgbClr val="009ED5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48" name="Shape 2232"/>
            <p:cNvSpPr/>
            <p:nvPr/>
          </p:nvSpPr>
          <p:spPr>
            <a:xfrm>
              <a:off x="624836" y="2095495"/>
              <a:ext cx="1171918" cy="1119797"/>
            </a:xfrm>
            <a:custGeom>
              <a:avLst/>
              <a:gdLst/>
              <a:ahLst/>
              <a:cxnLst/>
              <a:rect l="0" t="0" r="0" b="0"/>
              <a:pathLst>
                <a:path w="1171918" h="1119797">
                  <a:moveTo>
                    <a:pt x="585954" y="0"/>
                  </a:moveTo>
                  <a:cubicBezTo>
                    <a:pt x="722573" y="0"/>
                    <a:pt x="859193" y="52120"/>
                    <a:pt x="963435" y="156362"/>
                  </a:cubicBezTo>
                  <a:cubicBezTo>
                    <a:pt x="1171918" y="364833"/>
                    <a:pt x="1171918" y="702830"/>
                    <a:pt x="963435" y="911314"/>
                  </a:cubicBezTo>
                  <a:cubicBezTo>
                    <a:pt x="754951" y="1119797"/>
                    <a:pt x="416954" y="1119797"/>
                    <a:pt x="208483" y="911314"/>
                  </a:cubicBezTo>
                  <a:cubicBezTo>
                    <a:pt x="0" y="702843"/>
                    <a:pt x="0" y="364833"/>
                    <a:pt x="208483" y="156362"/>
                  </a:cubicBezTo>
                  <a:cubicBezTo>
                    <a:pt x="312718" y="52120"/>
                    <a:pt x="449335" y="0"/>
                    <a:pt x="585954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BC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pic>
          <p:nvPicPr>
            <p:cNvPr id="49" name="Picture 48"/>
            <p:cNvPicPr/>
            <p:nvPr/>
          </p:nvPicPr>
          <p:blipFill>
            <a:blip r:embed="rId8"/>
            <a:stretch>
              <a:fillRect/>
            </a:stretch>
          </p:blipFill>
          <p:spPr>
            <a:xfrm>
              <a:off x="831046" y="2285999"/>
              <a:ext cx="697992" cy="877824"/>
            </a:xfrm>
            <a:prstGeom prst="rect">
              <a:avLst/>
            </a:prstGeom>
          </p:spPr>
        </p:pic>
        <p:sp>
          <p:nvSpPr>
            <p:cNvPr id="50" name="Shape 2235"/>
            <p:cNvSpPr/>
            <p:nvPr/>
          </p:nvSpPr>
          <p:spPr>
            <a:xfrm>
              <a:off x="624836" y="2043374"/>
              <a:ext cx="1171918" cy="1171918"/>
            </a:xfrm>
            <a:custGeom>
              <a:avLst/>
              <a:gdLst/>
              <a:ahLst/>
              <a:cxnLst/>
              <a:rect l="0" t="0" r="0" b="0"/>
              <a:pathLst>
                <a:path w="1171918" h="1171918">
                  <a:moveTo>
                    <a:pt x="963435" y="963435"/>
                  </a:moveTo>
                  <a:cubicBezTo>
                    <a:pt x="1171918" y="754951"/>
                    <a:pt x="1171918" y="416954"/>
                    <a:pt x="963435" y="208483"/>
                  </a:cubicBezTo>
                  <a:cubicBezTo>
                    <a:pt x="754951" y="0"/>
                    <a:pt x="416954" y="0"/>
                    <a:pt x="208483" y="208483"/>
                  </a:cubicBezTo>
                  <a:cubicBezTo>
                    <a:pt x="0" y="416954"/>
                    <a:pt x="0" y="754964"/>
                    <a:pt x="208483" y="963435"/>
                  </a:cubicBezTo>
                  <a:cubicBezTo>
                    <a:pt x="416954" y="1171918"/>
                    <a:pt x="754951" y="1171918"/>
                    <a:pt x="963435" y="963435"/>
                  </a:cubicBezTo>
                  <a:close/>
                </a:path>
              </a:pathLst>
            </a:custGeom>
            <a:ln w="11862" cap="flat">
              <a:miter lim="127000"/>
            </a:ln>
          </p:spPr>
          <p:style>
            <a:lnRef idx="1">
              <a:srgbClr val="009ED5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51" name="Shape 2236"/>
            <p:cNvSpPr/>
            <p:nvPr/>
          </p:nvSpPr>
          <p:spPr>
            <a:xfrm>
              <a:off x="3063144" y="673149"/>
              <a:ext cx="1171918" cy="1119797"/>
            </a:xfrm>
            <a:custGeom>
              <a:avLst/>
              <a:gdLst/>
              <a:ahLst/>
              <a:cxnLst/>
              <a:rect l="0" t="0" r="0" b="0"/>
              <a:pathLst>
                <a:path w="1171918" h="1119797">
                  <a:moveTo>
                    <a:pt x="585954" y="0"/>
                  </a:moveTo>
                  <a:cubicBezTo>
                    <a:pt x="722573" y="0"/>
                    <a:pt x="859193" y="52121"/>
                    <a:pt x="963435" y="156362"/>
                  </a:cubicBezTo>
                  <a:cubicBezTo>
                    <a:pt x="1171918" y="364833"/>
                    <a:pt x="1171918" y="702830"/>
                    <a:pt x="963435" y="911314"/>
                  </a:cubicBezTo>
                  <a:cubicBezTo>
                    <a:pt x="754952" y="1119797"/>
                    <a:pt x="416954" y="1119797"/>
                    <a:pt x="208483" y="911314"/>
                  </a:cubicBezTo>
                  <a:cubicBezTo>
                    <a:pt x="0" y="702843"/>
                    <a:pt x="0" y="364833"/>
                    <a:pt x="208483" y="156362"/>
                  </a:cubicBezTo>
                  <a:cubicBezTo>
                    <a:pt x="312718" y="52121"/>
                    <a:pt x="449335" y="0"/>
                    <a:pt x="585954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BC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pic>
          <p:nvPicPr>
            <p:cNvPr id="52" name="Picture 51"/>
            <p:cNvPicPr/>
            <p:nvPr/>
          </p:nvPicPr>
          <p:blipFill>
            <a:blip r:embed="rId9"/>
            <a:stretch>
              <a:fillRect/>
            </a:stretch>
          </p:blipFill>
          <p:spPr>
            <a:xfrm>
              <a:off x="3272494" y="803654"/>
              <a:ext cx="780288" cy="935736"/>
            </a:xfrm>
            <a:prstGeom prst="rect">
              <a:avLst/>
            </a:prstGeom>
          </p:spPr>
        </p:pic>
        <p:sp>
          <p:nvSpPr>
            <p:cNvPr id="53" name="Shape 2239"/>
            <p:cNvSpPr/>
            <p:nvPr/>
          </p:nvSpPr>
          <p:spPr>
            <a:xfrm>
              <a:off x="3063144" y="621029"/>
              <a:ext cx="1171918" cy="1171918"/>
            </a:xfrm>
            <a:custGeom>
              <a:avLst/>
              <a:gdLst/>
              <a:ahLst/>
              <a:cxnLst/>
              <a:rect l="0" t="0" r="0" b="0"/>
              <a:pathLst>
                <a:path w="1171918" h="1171918">
                  <a:moveTo>
                    <a:pt x="963435" y="963435"/>
                  </a:moveTo>
                  <a:cubicBezTo>
                    <a:pt x="1171918" y="754951"/>
                    <a:pt x="1171918" y="416954"/>
                    <a:pt x="963435" y="208483"/>
                  </a:cubicBezTo>
                  <a:cubicBezTo>
                    <a:pt x="754952" y="0"/>
                    <a:pt x="416954" y="0"/>
                    <a:pt x="208483" y="208483"/>
                  </a:cubicBezTo>
                  <a:cubicBezTo>
                    <a:pt x="0" y="416954"/>
                    <a:pt x="0" y="754964"/>
                    <a:pt x="208483" y="963435"/>
                  </a:cubicBezTo>
                  <a:cubicBezTo>
                    <a:pt x="416954" y="1171918"/>
                    <a:pt x="754952" y="1171918"/>
                    <a:pt x="963435" y="963435"/>
                  </a:cubicBezTo>
                  <a:close/>
                </a:path>
              </a:pathLst>
            </a:custGeom>
            <a:ln w="11862" cap="flat">
              <a:miter lim="127000"/>
            </a:ln>
          </p:spPr>
          <p:style>
            <a:lnRef idx="1">
              <a:srgbClr val="009ED5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54" name="Shape 2240"/>
            <p:cNvSpPr/>
            <p:nvPr/>
          </p:nvSpPr>
          <p:spPr>
            <a:xfrm>
              <a:off x="1896118" y="14"/>
              <a:ext cx="1067664" cy="1067664"/>
            </a:xfrm>
            <a:custGeom>
              <a:avLst/>
              <a:gdLst/>
              <a:ahLst/>
              <a:cxnLst/>
              <a:rect l="0" t="0" r="0" b="0"/>
              <a:pathLst>
                <a:path w="1067664" h="1067664">
                  <a:moveTo>
                    <a:pt x="533832" y="0"/>
                  </a:moveTo>
                  <a:cubicBezTo>
                    <a:pt x="828662" y="0"/>
                    <a:pt x="1067664" y="239001"/>
                    <a:pt x="1067664" y="533832"/>
                  </a:cubicBezTo>
                  <a:cubicBezTo>
                    <a:pt x="1067664" y="828662"/>
                    <a:pt x="828662" y="1067664"/>
                    <a:pt x="533832" y="1067664"/>
                  </a:cubicBezTo>
                  <a:cubicBezTo>
                    <a:pt x="239001" y="1067664"/>
                    <a:pt x="0" y="828662"/>
                    <a:pt x="0" y="533832"/>
                  </a:cubicBezTo>
                  <a:cubicBezTo>
                    <a:pt x="0" y="239001"/>
                    <a:pt x="239001" y="0"/>
                    <a:pt x="533832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BC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pic>
          <p:nvPicPr>
            <p:cNvPr id="55" name="Picture 54"/>
            <p:cNvPicPr/>
            <p:nvPr/>
          </p:nvPicPr>
          <p:blipFill>
            <a:blip r:embed="rId10"/>
            <a:stretch>
              <a:fillRect/>
            </a:stretch>
          </p:blipFill>
          <p:spPr>
            <a:xfrm>
              <a:off x="1938486" y="86358"/>
              <a:ext cx="859536" cy="981456"/>
            </a:xfrm>
            <a:prstGeom prst="rect">
              <a:avLst/>
            </a:prstGeom>
          </p:spPr>
        </p:pic>
        <p:sp>
          <p:nvSpPr>
            <p:cNvPr id="56" name="Shape 2243"/>
            <p:cNvSpPr/>
            <p:nvPr/>
          </p:nvSpPr>
          <p:spPr>
            <a:xfrm>
              <a:off x="1896118" y="14"/>
              <a:ext cx="1067664" cy="1067664"/>
            </a:xfrm>
            <a:custGeom>
              <a:avLst/>
              <a:gdLst/>
              <a:ahLst/>
              <a:cxnLst/>
              <a:rect l="0" t="0" r="0" b="0"/>
              <a:pathLst>
                <a:path w="1067664" h="1067664">
                  <a:moveTo>
                    <a:pt x="533832" y="1067664"/>
                  </a:moveTo>
                  <a:cubicBezTo>
                    <a:pt x="828662" y="1067664"/>
                    <a:pt x="1067664" y="828662"/>
                    <a:pt x="1067664" y="533832"/>
                  </a:cubicBezTo>
                  <a:cubicBezTo>
                    <a:pt x="1067664" y="239001"/>
                    <a:pt x="828662" y="0"/>
                    <a:pt x="533832" y="0"/>
                  </a:cubicBezTo>
                  <a:cubicBezTo>
                    <a:pt x="239001" y="0"/>
                    <a:pt x="0" y="239001"/>
                    <a:pt x="0" y="533832"/>
                  </a:cubicBezTo>
                  <a:cubicBezTo>
                    <a:pt x="0" y="828662"/>
                    <a:pt x="239001" y="1067664"/>
                    <a:pt x="533832" y="1067664"/>
                  </a:cubicBezTo>
                  <a:close/>
                </a:path>
              </a:pathLst>
            </a:custGeom>
            <a:ln w="11862" cap="flat">
              <a:miter lim="127000"/>
            </a:ln>
          </p:spPr>
          <p:style>
            <a:lnRef idx="1">
              <a:srgbClr val="009ED5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24000" y="729953"/>
            <a:ext cx="7086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GB" sz="24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GB" sz="24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GB" sz="24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GB" sz="24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GB" sz="24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GB" sz="24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GB" sz="24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GB" sz="24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GB" sz="24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GB" sz="24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sz="24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GB" sz="24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GB" sz="24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GB" sz="24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GB" sz="24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GB" sz="24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GB" sz="24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GB" sz="24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830" y="685801"/>
            <a:ext cx="1258171" cy="778476"/>
          </a:xfrm>
          <a:prstGeom prst="rect">
            <a:avLst/>
          </a:prstGeom>
        </p:spPr>
      </p:pic>
      <p:grpSp>
        <p:nvGrpSpPr>
          <p:cNvPr id="57" name="Group 56"/>
          <p:cNvGrpSpPr/>
          <p:nvPr/>
        </p:nvGrpSpPr>
        <p:grpSpPr>
          <a:xfrm>
            <a:off x="1295309" y="2213933"/>
            <a:ext cx="6813462" cy="4644067"/>
            <a:chOff x="942578" y="-309748"/>
            <a:chExt cx="2282952" cy="1999488"/>
          </a:xfrm>
        </p:grpSpPr>
        <p:pic>
          <p:nvPicPr>
            <p:cNvPr id="59" name="Picture 58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942578" y="-309748"/>
              <a:ext cx="2282952" cy="1999488"/>
            </a:xfrm>
            <a:prstGeom prst="rect">
              <a:avLst/>
            </a:prstGeom>
          </p:spPr>
        </p:pic>
        <p:sp>
          <p:nvSpPr>
            <p:cNvPr id="64" name="Rectangle 63"/>
            <p:cNvSpPr/>
            <p:nvPr/>
          </p:nvSpPr>
          <p:spPr>
            <a:xfrm>
              <a:off x="2242274" y="190532"/>
              <a:ext cx="93914" cy="158766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endParaRPr lang="en-US" sz="1300" dirty="0">
                <a:solidFill>
                  <a:srgbClr val="181717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726922" y="2228565"/>
            <a:ext cx="7531733" cy="4636744"/>
            <a:chOff x="2173177" y="-3148"/>
            <a:chExt cx="3204462" cy="2000165"/>
          </a:xfrm>
        </p:grpSpPr>
        <p:sp>
          <p:nvSpPr>
            <p:cNvPr id="9" name="Shape 2207"/>
            <p:cNvSpPr/>
            <p:nvPr/>
          </p:nvSpPr>
          <p:spPr>
            <a:xfrm>
              <a:off x="2408188" y="5"/>
              <a:ext cx="2300262" cy="1997012"/>
            </a:xfrm>
            <a:custGeom>
              <a:avLst/>
              <a:gdLst/>
              <a:ahLst/>
              <a:cxnLst/>
              <a:rect l="0" t="0" r="0" b="0"/>
              <a:pathLst>
                <a:path w="2300262" h="1997012">
                  <a:moveTo>
                    <a:pt x="283591" y="0"/>
                  </a:moveTo>
                  <a:lnTo>
                    <a:pt x="2149576" y="0"/>
                  </a:lnTo>
                  <a:cubicBezTo>
                    <a:pt x="2300262" y="0"/>
                    <a:pt x="2290267" y="150368"/>
                    <a:pt x="2290267" y="150368"/>
                  </a:cubicBezTo>
                  <a:lnTo>
                    <a:pt x="2177377" y="1846656"/>
                  </a:lnTo>
                  <a:cubicBezTo>
                    <a:pt x="2167369" y="1997012"/>
                    <a:pt x="2016671" y="1997012"/>
                    <a:pt x="2016671" y="1997012"/>
                  </a:cubicBezTo>
                  <a:lnTo>
                    <a:pt x="150685" y="1997012"/>
                  </a:lnTo>
                  <a:cubicBezTo>
                    <a:pt x="0" y="1997012"/>
                    <a:pt x="10008" y="1846656"/>
                    <a:pt x="10008" y="1846656"/>
                  </a:cubicBezTo>
                  <a:lnTo>
                    <a:pt x="122898" y="150368"/>
                  </a:lnTo>
                  <a:cubicBezTo>
                    <a:pt x="132905" y="0"/>
                    <a:pt x="283591" y="0"/>
                    <a:pt x="283591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9BB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pic>
          <p:nvPicPr>
            <p:cNvPr id="10" name="Picture 9"/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2416231" y="-3148"/>
              <a:ext cx="2961408" cy="1999488"/>
            </a:xfrm>
            <a:prstGeom prst="rect">
              <a:avLst/>
            </a:prstGeom>
          </p:spPr>
        </p:pic>
        <p:sp>
          <p:nvSpPr>
            <p:cNvPr id="11" name="Shape 2210"/>
            <p:cNvSpPr/>
            <p:nvPr/>
          </p:nvSpPr>
          <p:spPr>
            <a:xfrm>
              <a:off x="2173177" y="168265"/>
              <a:ext cx="203302" cy="203302"/>
            </a:xfrm>
            <a:custGeom>
              <a:avLst/>
              <a:gdLst/>
              <a:ahLst/>
              <a:cxnLst/>
              <a:rect l="0" t="0" r="0" b="0"/>
              <a:pathLst>
                <a:path w="203302" h="203302">
                  <a:moveTo>
                    <a:pt x="101651" y="0"/>
                  </a:moveTo>
                  <a:cubicBezTo>
                    <a:pt x="157785" y="0"/>
                    <a:pt x="203302" y="45517"/>
                    <a:pt x="203302" y="101650"/>
                  </a:cubicBezTo>
                  <a:cubicBezTo>
                    <a:pt x="203302" y="157797"/>
                    <a:pt x="157785" y="203302"/>
                    <a:pt x="101651" y="203302"/>
                  </a:cubicBezTo>
                  <a:cubicBezTo>
                    <a:pt x="45517" y="203302"/>
                    <a:pt x="0" y="157797"/>
                    <a:pt x="0" y="101650"/>
                  </a:cubicBezTo>
                  <a:cubicBezTo>
                    <a:pt x="0" y="45517"/>
                    <a:pt x="45517" y="0"/>
                    <a:pt x="101651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2" name="Shape 2213"/>
            <p:cNvSpPr/>
            <p:nvPr/>
          </p:nvSpPr>
          <p:spPr>
            <a:xfrm>
              <a:off x="5174337" y="481373"/>
              <a:ext cx="203302" cy="203302"/>
            </a:xfrm>
            <a:custGeom>
              <a:avLst/>
              <a:gdLst/>
              <a:ahLst/>
              <a:cxnLst/>
              <a:rect l="0" t="0" r="0" b="0"/>
              <a:pathLst>
                <a:path w="203302" h="203302">
                  <a:moveTo>
                    <a:pt x="101651" y="0"/>
                  </a:moveTo>
                  <a:cubicBezTo>
                    <a:pt x="157785" y="0"/>
                    <a:pt x="203302" y="45517"/>
                    <a:pt x="203302" y="101650"/>
                  </a:cubicBezTo>
                  <a:cubicBezTo>
                    <a:pt x="203302" y="157797"/>
                    <a:pt x="157785" y="203302"/>
                    <a:pt x="101651" y="203302"/>
                  </a:cubicBezTo>
                  <a:cubicBezTo>
                    <a:pt x="45517" y="203302"/>
                    <a:pt x="0" y="157797"/>
                    <a:pt x="0" y="101650"/>
                  </a:cubicBezTo>
                  <a:cubicBezTo>
                    <a:pt x="0" y="45517"/>
                    <a:pt x="45517" y="0"/>
                    <a:pt x="101651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dirty="0"/>
            </a:p>
          </p:txBody>
        </p:sp>
      </p:grpSp>
      <p:pic>
        <p:nvPicPr>
          <p:cNvPr id="13" name="Picture 12"/>
          <p:cNvPicPr/>
          <p:nvPr/>
        </p:nvPicPr>
        <p:blipFill>
          <a:blip r:embed="rId6"/>
          <a:stretch>
            <a:fillRect/>
          </a:stretch>
        </p:blipFill>
        <p:spPr>
          <a:xfrm>
            <a:off x="1279289" y="2213933"/>
            <a:ext cx="6939034" cy="4626157"/>
          </a:xfrm>
          <a:prstGeom prst="rect">
            <a:avLst/>
          </a:prstGeom>
        </p:spPr>
      </p:pic>
      <p:pic>
        <p:nvPicPr>
          <p:cNvPr id="14" name="Picture 13"/>
          <p:cNvPicPr/>
          <p:nvPr/>
        </p:nvPicPr>
        <p:blipFill>
          <a:blip r:embed="rId7"/>
          <a:stretch>
            <a:fillRect/>
          </a:stretch>
        </p:blipFill>
        <p:spPr>
          <a:xfrm>
            <a:off x="1372232" y="2338994"/>
            <a:ext cx="6886423" cy="4618834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1232523" y="2213933"/>
            <a:ext cx="6939034" cy="4611525"/>
            <a:chOff x="2518974" y="1495360"/>
            <a:chExt cx="4106051" cy="3100675"/>
          </a:xfrm>
        </p:grpSpPr>
        <p:sp>
          <p:nvSpPr>
            <p:cNvPr id="17" name="Shape 2273"/>
            <p:cNvSpPr/>
            <p:nvPr/>
          </p:nvSpPr>
          <p:spPr>
            <a:xfrm>
              <a:off x="2518974" y="1495360"/>
              <a:ext cx="4106051" cy="3100675"/>
            </a:xfrm>
            <a:custGeom>
              <a:avLst/>
              <a:gdLst/>
              <a:ahLst/>
              <a:cxnLst/>
              <a:rect l="0" t="0" r="0" b="0"/>
              <a:pathLst>
                <a:path w="2166836" h="1881162">
                  <a:moveTo>
                    <a:pt x="267145" y="0"/>
                  </a:moveTo>
                  <a:lnTo>
                    <a:pt x="2024888" y="0"/>
                  </a:lnTo>
                  <a:cubicBezTo>
                    <a:pt x="2166836" y="0"/>
                    <a:pt x="2157412" y="141631"/>
                    <a:pt x="2157412" y="141631"/>
                  </a:cubicBezTo>
                  <a:lnTo>
                    <a:pt x="2051063" y="1739532"/>
                  </a:lnTo>
                  <a:cubicBezTo>
                    <a:pt x="2041640" y="1881162"/>
                    <a:pt x="1899691" y="1881162"/>
                    <a:pt x="1899691" y="1881162"/>
                  </a:cubicBezTo>
                  <a:lnTo>
                    <a:pt x="141948" y="1881162"/>
                  </a:lnTo>
                  <a:cubicBezTo>
                    <a:pt x="0" y="1881162"/>
                    <a:pt x="9423" y="1739532"/>
                    <a:pt x="9423" y="1739532"/>
                  </a:cubicBezTo>
                  <a:lnTo>
                    <a:pt x="115773" y="141631"/>
                  </a:lnTo>
                  <a:cubicBezTo>
                    <a:pt x="125197" y="0"/>
                    <a:pt x="267145" y="0"/>
                    <a:pt x="267145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8E0EB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pic>
          <p:nvPicPr>
            <p:cNvPr id="18" name="Picture 17"/>
            <p:cNvPicPr/>
            <p:nvPr/>
          </p:nvPicPr>
          <p:blipFill>
            <a:blip r:embed="rId8"/>
            <a:stretch>
              <a:fillRect/>
            </a:stretch>
          </p:blipFill>
          <p:spPr>
            <a:xfrm>
              <a:off x="2611465" y="2023035"/>
              <a:ext cx="3724752" cy="2572032"/>
            </a:xfrm>
            <a:prstGeom prst="rect">
              <a:avLst/>
            </a:prstGeom>
          </p:spPr>
        </p:pic>
      </p:grpSp>
      <p:pic>
        <p:nvPicPr>
          <p:cNvPr id="19" name="Picture 18"/>
          <p:cNvPicPr/>
          <p:nvPr/>
        </p:nvPicPr>
        <p:blipFill>
          <a:blip r:embed="rId9"/>
          <a:stretch>
            <a:fillRect/>
          </a:stretch>
        </p:blipFill>
        <p:spPr>
          <a:xfrm>
            <a:off x="1372232" y="2293190"/>
            <a:ext cx="6939034" cy="4610085"/>
          </a:xfrm>
          <a:prstGeom prst="rect">
            <a:avLst/>
          </a:prstGeom>
        </p:spPr>
      </p:pic>
      <p:pic>
        <p:nvPicPr>
          <p:cNvPr id="20" name="Picture 19"/>
          <p:cNvPicPr/>
          <p:nvPr/>
        </p:nvPicPr>
        <p:blipFill>
          <a:blip r:embed="rId10"/>
          <a:stretch>
            <a:fillRect/>
          </a:stretch>
        </p:blipFill>
        <p:spPr>
          <a:xfrm>
            <a:off x="1345926" y="2343743"/>
            <a:ext cx="6939034" cy="4614085"/>
          </a:xfrm>
          <a:prstGeom prst="rect">
            <a:avLst/>
          </a:prstGeom>
        </p:spPr>
      </p:pic>
      <p:pic>
        <p:nvPicPr>
          <p:cNvPr id="21" name="Picture 20"/>
          <p:cNvPicPr/>
          <p:nvPr/>
        </p:nvPicPr>
        <p:blipFill>
          <a:blip r:embed="rId11"/>
          <a:stretch>
            <a:fillRect/>
          </a:stretch>
        </p:blipFill>
        <p:spPr>
          <a:xfrm>
            <a:off x="1168495" y="2250376"/>
            <a:ext cx="7219858" cy="47504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8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4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8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412273" y="822943"/>
            <a:ext cx="29123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 b="1">
                <a:solidFill>
                  <a:srgbClr val="BF2174"/>
                </a:solidFill>
                <a:latin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en-GB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GB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en-GB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894915" y="1857077"/>
            <a:ext cx="7563285" cy="50009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830" y="497211"/>
            <a:ext cx="1562970" cy="9670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1" y="1905001"/>
            <a:ext cx="4571999" cy="27103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28600"/>
            <a:ext cx="1266651" cy="71802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18171" y="304800"/>
            <a:ext cx="6912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GB" sz="28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GB" sz="28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GB" sz="28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GB" sz="28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GB" sz="28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r>
              <a:rPr lang="en-GB" sz="28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GB" sz="28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GB" sz="28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507421" y="1676400"/>
            <a:ext cx="5502979" cy="4953000"/>
            <a:chOff x="1297235" y="1683483"/>
            <a:chExt cx="2485646" cy="2549638"/>
          </a:xfrm>
        </p:grpSpPr>
        <p:grpSp>
          <p:nvGrpSpPr>
            <p:cNvPr id="2" name="Group 1"/>
            <p:cNvGrpSpPr/>
            <p:nvPr/>
          </p:nvGrpSpPr>
          <p:grpSpPr>
            <a:xfrm>
              <a:off x="1297235" y="1683483"/>
              <a:ext cx="2485646" cy="2549638"/>
              <a:chOff x="1297235" y="1683483"/>
              <a:chExt cx="2485646" cy="2549638"/>
            </a:xfrm>
          </p:grpSpPr>
          <p:sp>
            <p:nvSpPr>
              <p:cNvPr id="13" name="Shape 2319"/>
              <p:cNvSpPr/>
              <p:nvPr/>
            </p:nvSpPr>
            <p:spPr>
              <a:xfrm>
                <a:off x="1297235" y="1683483"/>
                <a:ext cx="2485646" cy="2542266"/>
              </a:xfrm>
              <a:custGeom>
                <a:avLst/>
                <a:gdLst/>
                <a:ahLst/>
                <a:cxnLst/>
                <a:rect l="0" t="0" r="0" b="0"/>
                <a:pathLst>
                  <a:path w="2291360" h="2291359">
                    <a:moveTo>
                      <a:pt x="1145680" y="0"/>
                    </a:moveTo>
                    <a:cubicBezTo>
                      <a:pt x="1778419" y="0"/>
                      <a:pt x="2291360" y="512940"/>
                      <a:pt x="2291360" y="1145680"/>
                    </a:cubicBezTo>
                    <a:cubicBezTo>
                      <a:pt x="2291360" y="1778419"/>
                      <a:pt x="1778419" y="2291359"/>
                      <a:pt x="1145680" y="2291359"/>
                    </a:cubicBezTo>
                    <a:cubicBezTo>
                      <a:pt x="512940" y="2291359"/>
                      <a:pt x="0" y="1778419"/>
                      <a:pt x="0" y="1145680"/>
                    </a:cubicBezTo>
                    <a:cubicBezTo>
                      <a:pt x="0" y="512940"/>
                      <a:pt x="512940" y="0"/>
                      <a:pt x="1145680" y="0"/>
                    </a:cubicBezTo>
                    <a:close/>
                  </a:path>
                </a:pathLst>
              </a:custGeom>
              <a:ln w="0" cap="flat">
                <a:miter lim="127000"/>
              </a:ln>
            </p:spPr>
            <p:style>
              <a:lnRef idx="0">
                <a:srgbClr val="000000">
                  <a:alpha val="0"/>
                </a:srgbClr>
              </a:lnRef>
              <a:fillRef idx="1">
                <a:srgbClr val="CAE4D8"/>
              </a:fillRef>
              <a:effectRef idx="0">
                <a:scrgbClr r="0" g="0" b="0"/>
              </a:effectRef>
              <a:fontRef idx="none"/>
            </p:style>
            <p:txBody>
              <a:bodyPr/>
              <a:lstStyle/>
              <a:p>
                <a:endParaRPr lang="en-US"/>
              </a:p>
            </p:txBody>
          </p:sp>
          <p:pic>
            <p:nvPicPr>
              <p:cNvPr id="16" name="Picture 15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99775" y="1796396"/>
                <a:ext cx="2482890" cy="2434459"/>
              </a:xfrm>
              <a:prstGeom prst="rect">
                <a:avLst/>
              </a:prstGeom>
            </p:spPr>
          </p:pic>
          <p:sp>
            <p:nvSpPr>
              <p:cNvPr id="17" name="Shape 2322"/>
              <p:cNvSpPr/>
              <p:nvPr/>
            </p:nvSpPr>
            <p:spPr>
              <a:xfrm>
                <a:off x="1297235" y="1690855"/>
                <a:ext cx="2485646" cy="2542266"/>
              </a:xfrm>
              <a:custGeom>
                <a:avLst/>
                <a:gdLst/>
                <a:ahLst/>
                <a:cxnLst/>
                <a:rect l="0" t="0" r="0" b="0"/>
                <a:pathLst>
                  <a:path w="2291360" h="2291359">
                    <a:moveTo>
                      <a:pt x="1145680" y="2291359"/>
                    </a:moveTo>
                    <a:cubicBezTo>
                      <a:pt x="1778419" y="2291359"/>
                      <a:pt x="2291360" y="1778419"/>
                      <a:pt x="2291360" y="1145680"/>
                    </a:cubicBezTo>
                    <a:cubicBezTo>
                      <a:pt x="2291360" y="512940"/>
                      <a:pt x="1778419" y="0"/>
                      <a:pt x="1145680" y="0"/>
                    </a:cubicBezTo>
                    <a:cubicBezTo>
                      <a:pt x="512940" y="0"/>
                      <a:pt x="0" y="512940"/>
                      <a:pt x="0" y="1145680"/>
                    </a:cubicBezTo>
                    <a:cubicBezTo>
                      <a:pt x="0" y="1778419"/>
                      <a:pt x="512940" y="2291359"/>
                      <a:pt x="1145680" y="2291359"/>
                    </a:cubicBezTo>
                    <a:close/>
                  </a:path>
                </a:pathLst>
              </a:custGeom>
              <a:ln w="25400" cap="flat">
                <a:miter lim="127000"/>
              </a:ln>
            </p:spPr>
            <p:style>
              <a:lnRef idx="1">
                <a:srgbClr val="EA5B6B"/>
              </a:lnRef>
              <a:fillRef idx="0">
                <a:srgbClr val="000000">
                  <a:alpha val="0"/>
                </a:srgbClr>
              </a:fillRef>
              <a:effectRef idx="0">
                <a:scrgbClr r="0" g="0" b="0"/>
              </a:effectRef>
              <a:fontRef idx="none"/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Flowchart: Connector 20"/>
              <p:cNvSpPr/>
              <p:nvPr/>
            </p:nvSpPr>
            <p:spPr>
              <a:xfrm>
                <a:off x="3309445" y="1864129"/>
                <a:ext cx="315552" cy="288215"/>
              </a:xfrm>
              <a:prstGeom prst="flowChartConnector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3" name="TextBox 22"/>
            <p:cNvSpPr txBox="1"/>
            <p:nvPr/>
          </p:nvSpPr>
          <p:spPr>
            <a:xfrm>
              <a:off x="3326848" y="1864129"/>
              <a:ext cx="298149" cy="29830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2000" b="1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76200" y="1600439"/>
            <a:ext cx="7162799" cy="5028961"/>
            <a:chOff x="3671160" y="1664709"/>
            <a:chExt cx="4339304" cy="2568016"/>
          </a:xfrm>
        </p:grpSpPr>
        <p:sp>
          <p:nvSpPr>
            <p:cNvPr id="18" name="Shape 2323"/>
            <p:cNvSpPr/>
            <p:nvPr/>
          </p:nvSpPr>
          <p:spPr>
            <a:xfrm>
              <a:off x="5396475" y="1664709"/>
              <a:ext cx="2474632" cy="2541827"/>
            </a:xfrm>
            <a:custGeom>
              <a:avLst/>
              <a:gdLst/>
              <a:ahLst/>
              <a:cxnLst/>
              <a:rect l="0" t="0" r="0" b="0"/>
              <a:pathLst>
                <a:path w="2284019" h="2284032">
                  <a:moveTo>
                    <a:pt x="1142009" y="0"/>
                  </a:moveTo>
                  <a:cubicBezTo>
                    <a:pt x="1772729" y="0"/>
                    <a:pt x="2284019" y="511302"/>
                    <a:pt x="2284019" y="1142009"/>
                  </a:cubicBezTo>
                  <a:cubicBezTo>
                    <a:pt x="2284019" y="1772729"/>
                    <a:pt x="1772729" y="2284032"/>
                    <a:pt x="1142009" y="2284032"/>
                  </a:cubicBezTo>
                  <a:cubicBezTo>
                    <a:pt x="511289" y="2284032"/>
                    <a:pt x="0" y="1772729"/>
                    <a:pt x="0" y="1142009"/>
                  </a:cubicBezTo>
                  <a:cubicBezTo>
                    <a:pt x="0" y="511302"/>
                    <a:pt x="511289" y="0"/>
                    <a:pt x="1142009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4F6D5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pic>
          <p:nvPicPr>
            <p:cNvPr id="19" name="Picture 18"/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4538209" y="2008237"/>
              <a:ext cx="3306016" cy="2198299"/>
            </a:xfrm>
            <a:prstGeom prst="rect">
              <a:avLst/>
            </a:prstGeom>
          </p:spPr>
        </p:pic>
        <p:sp>
          <p:nvSpPr>
            <p:cNvPr id="20" name="Shape 2322"/>
            <p:cNvSpPr/>
            <p:nvPr/>
          </p:nvSpPr>
          <p:spPr>
            <a:xfrm>
              <a:off x="4538209" y="1682416"/>
              <a:ext cx="3321800" cy="2550309"/>
            </a:xfrm>
            <a:custGeom>
              <a:avLst/>
              <a:gdLst/>
              <a:ahLst/>
              <a:cxnLst/>
              <a:rect l="0" t="0" r="0" b="0"/>
              <a:pathLst>
                <a:path w="2291360" h="2291359">
                  <a:moveTo>
                    <a:pt x="1145680" y="2291359"/>
                  </a:moveTo>
                  <a:cubicBezTo>
                    <a:pt x="1778419" y="2291359"/>
                    <a:pt x="2291360" y="1778419"/>
                    <a:pt x="2291360" y="1145680"/>
                  </a:cubicBezTo>
                  <a:cubicBezTo>
                    <a:pt x="2291360" y="512940"/>
                    <a:pt x="1778419" y="0"/>
                    <a:pt x="1145680" y="0"/>
                  </a:cubicBezTo>
                  <a:cubicBezTo>
                    <a:pt x="512940" y="0"/>
                    <a:pt x="0" y="512940"/>
                    <a:pt x="0" y="1145680"/>
                  </a:cubicBezTo>
                  <a:cubicBezTo>
                    <a:pt x="0" y="1778419"/>
                    <a:pt x="512940" y="2291359"/>
                    <a:pt x="1145680" y="2291359"/>
                  </a:cubicBezTo>
                  <a:close/>
                </a:path>
              </a:pathLst>
            </a:custGeom>
            <a:ln w="25400" cap="flat">
              <a:miter lim="127000"/>
            </a:ln>
          </p:spPr>
          <p:style>
            <a:lnRef idx="1">
              <a:srgbClr val="EA5B6B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2" name="Flowchart: Connector 21"/>
            <p:cNvSpPr/>
            <p:nvPr/>
          </p:nvSpPr>
          <p:spPr>
            <a:xfrm>
              <a:off x="7397254" y="1864129"/>
              <a:ext cx="315552" cy="288215"/>
            </a:xfrm>
            <a:prstGeom prst="flowChartConnector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7415148" y="1881836"/>
              <a:ext cx="595316" cy="29830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2000" b="1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2</a:t>
              </a:r>
            </a:p>
          </p:txBody>
        </p:sp>
        <p:sp>
          <p:nvSpPr>
            <p:cNvPr id="4" name="Speech Bubble: Rectangle with Corners Rounded 3"/>
            <p:cNvSpPr/>
            <p:nvPr/>
          </p:nvSpPr>
          <p:spPr>
            <a:xfrm>
              <a:off x="3671160" y="1769370"/>
              <a:ext cx="2017279" cy="523236"/>
            </a:xfrm>
            <a:prstGeom prst="wedgeRoundRectCallout">
              <a:avLst>
                <a:gd name="adj1" fmla="val 30352"/>
                <a:gd name="adj2" fmla="val 69977"/>
                <a:gd name="adj3" fmla="val 16667"/>
              </a:avLst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Con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lớn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h</a:t>
              </a:r>
              <a:r>
                <a:rPr lang="vi-VN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ơ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phải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hơn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chứ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!</a:t>
              </a:r>
            </a:p>
            <a:p>
              <a:pPr algn="ctr"/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57200"/>
            <a:ext cx="1231615" cy="69816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18171" y="457200"/>
            <a:ext cx="69127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err="1">
                <a:solidFill>
                  <a:srgbClr val="BF21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GB" sz="2400" b="1" dirty="0">
                <a:solidFill>
                  <a:srgbClr val="BF21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BF21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GB" sz="2400" b="1" dirty="0">
                <a:solidFill>
                  <a:srgbClr val="BF21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GB" sz="2400" b="1" dirty="0" err="1">
                <a:solidFill>
                  <a:srgbClr val="BF21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GB" sz="2400" b="1" dirty="0">
                <a:solidFill>
                  <a:srgbClr val="BF21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BF21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GB" sz="2400" b="1" dirty="0">
                <a:solidFill>
                  <a:srgbClr val="BF21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BF21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GB" sz="2400" b="1" dirty="0">
                <a:solidFill>
                  <a:srgbClr val="BF21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BF21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GB" sz="2400" b="1" dirty="0">
                <a:solidFill>
                  <a:srgbClr val="BF21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BF21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GB" sz="2400" b="1" dirty="0">
                <a:solidFill>
                  <a:srgbClr val="BF21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BF21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GB" sz="2400" b="1" dirty="0">
                <a:solidFill>
                  <a:srgbClr val="BF21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BF21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GB" sz="2400" b="1" dirty="0">
                <a:solidFill>
                  <a:srgbClr val="BF21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BF21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GB" sz="2400" b="1" dirty="0">
                <a:solidFill>
                  <a:srgbClr val="BF21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BF21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GB" sz="2400" b="1" dirty="0">
                <a:solidFill>
                  <a:srgbClr val="BF21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BF21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GB" sz="2400" b="1" dirty="0">
                <a:solidFill>
                  <a:srgbClr val="BF21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BF21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GB" sz="2400" b="1" dirty="0">
                <a:solidFill>
                  <a:srgbClr val="BF21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4" name="Picture 13"/>
          <p:cNvPicPr/>
          <p:nvPr/>
        </p:nvPicPr>
        <p:blipFill>
          <a:blip r:embed="rId4"/>
          <a:stretch>
            <a:fillRect/>
          </a:stretch>
        </p:blipFill>
        <p:spPr>
          <a:xfrm>
            <a:off x="0" y="1447800"/>
            <a:ext cx="9144000" cy="54101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75726" y="2392740"/>
            <a:ext cx="7518405" cy="1569660"/>
          </a:xfrm>
          <a:prstGeom prst="rect">
            <a:avLst/>
          </a:prstGeom>
          <a:noFill/>
        </p:spPr>
        <p:txBody>
          <a:bodyPr wrap="none" rtlCol="0">
            <a:prstTxWarp prst="textArchDow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CỦNG CỐ</a:t>
            </a:r>
          </a:p>
        </p:txBody>
      </p:sp>
    </p:spTree>
    <p:extLst>
      <p:ext uri="{BB962C8B-B14F-4D97-AF65-F5344CB8AC3E}">
        <p14:creationId xmlns:p14="http://schemas.microsoft.com/office/powerpoint/2010/main" val="1088063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3" t="2248" r="2091" b="10084"/>
          <a:stretch/>
        </p:blipFill>
        <p:spPr bwMode="auto">
          <a:xfrm>
            <a:off x="381001" y="-533400"/>
            <a:ext cx="8506045" cy="6095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06" t="83273" r="63270" b="8363"/>
          <a:stretch/>
        </p:blipFill>
        <p:spPr bwMode="auto">
          <a:xfrm>
            <a:off x="381000" y="5791203"/>
            <a:ext cx="1371600" cy="1190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Oval Callout 4"/>
          <p:cNvSpPr/>
          <p:nvPr/>
        </p:nvSpPr>
        <p:spPr>
          <a:xfrm>
            <a:off x="1981200" y="5638800"/>
            <a:ext cx="6705600" cy="1219200"/>
          </a:xfrm>
          <a:prstGeom prst="wedgeEllipseCallout">
            <a:avLst>
              <a:gd name="adj1" fmla="val -52445"/>
              <a:gd name="adj2" fmla="val 37500"/>
            </a:avLst>
          </a:prstGeom>
          <a:noFill/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981200" y="5771346"/>
            <a:ext cx="719299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244173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76829" y="2967335"/>
            <a:ext cx="8703936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5400" b="1" dirty="0" err="1">
                <a:ln/>
                <a:solidFill>
                  <a:schemeClr val="accent3"/>
                </a:solidFill>
              </a:rPr>
              <a:t>Bài</a:t>
            </a:r>
            <a:r>
              <a:rPr lang="en-US" sz="5400" b="1" dirty="0">
                <a:ln/>
                <a:solidFill>
                  <a:schemeClr val="accent3"/>
                </a:solidFill>
              </a:rPr>
              <a:t> </a:t>
            </a:r>
            <a:r>
              <a:rPr lang="en-US" sz="5400" b="1" dirty="0" err="1">
                <a:ln/>
                <a:solidFill>
                  <a:schemeClr val="accent3"/>
                </a:solidFill>
              </a:rPr>
              <a:t>hát</a:t>
            </a:r>
            <a:r>
              <a:rPr lang="en-US" sz="5400" b="1" dirty="0">
                <a:ln/>
                <a:solidFill>
                  <a:schemeClr val="accent3"/>
                </a:solidFill>
              </a:rPr>
              <a:t> “</a:t>
            </a:r>
            <a:r>
              <a:rPr lang="en-US" sz="5400" b="1" dirty="0" err="1">
                <a:ln/>
                <a:solidFill>
                  <a:schemeClr val="accent3"/>
                </a:solidFill>
              </a:rPr>
              <a:t>Cả</a:t>
            </a:r>
            <a:r>
              <a:rPr lang="en-US" sz="5400" b="1" dirty="0">
                <a:ln/>
                <a:solidFill>
                  <a:schemeClr val="accent3"/>
                </a:solidFill>
              </a:rPr>
              <a:t> </a:t>
            </a:r>
            <a:r>
              <a:rPr lang="en-US" sz="5400" b="1" dirty="0" err="1">
                <a:ln/>
                <a:solidFill>
                  <a:schemeClr val="accent3"/>
                </a:solidFill>
              </a:rPr>
              <a:t>nhà</a:t>
            </a:r>
            <a:r>
              <a:rPr lang="en-US" sz="5400" b="1" dirty="0">
                <a:ln/>
                <a:solidFill>
                  <a:schemeClr val="accent3"/>
                </a:solidFill>
              </a:rPr>
              <a:t> </a:t>
            </a:r>
            <a:r>
              <a:rPr lang="en-US" sz="5400" b="1" dirty="0" err="1">
                <a:ln/>
                <a:solidFill>
                  <a:schemeClr val="accent3"/>
                </a:solidFill>
              </a:rPr>
              <a:t>thương</a:t>
            </a:r>
            <a:r>
              <a:rPr lang="en-US" sz="5400" b="1" dirty="0">
                <a:ln/>
                <a:solidFill>
                  <a:schemeClr val="accent3"/>
                </a:solidFill>
              </a:rPr>
              <a:t> </a:t>
            </a:r>
            <a:r>
              <a:rPr lang="en-US" sz="5400" b="1" dirty="0" err="1">
                <a:ln/>
                <a:solidFill>
                  <a:schemeClr val="accent3"/>
                </a:solidFill>
              </a:rPr>
              <a:t>nhau</a:t>
            </a:r>
            <a:r>
              <a:rPr lang="en-US" sz="5400" b="1" dirty="0">
                <a:ln/>
                <a:solidFill>
                  <a:schemeClr val="accent3"/>
                </a:solidFill>
              </a:rPr>
              <a:t>”</a:t>
            </a:r>
            <a:endParaRPr lang="en-US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pic>
        <p:nvPicPr>
          <p:cNvPr id="6" name="ca_nha_thuong_nhau_finish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" y="-1"/>
            <a:ext cx="9128760" cy="6804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886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125" y="796473"/>
            <a:ext cx="1371105" cy="57945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35696" y="796474"/>
            <a:ext cx="655272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216" y="1905000"/>
            <a:ext cx="4014184" cy="28628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8" r="83184" b="84377"/>
          <a:stretch/>
        </p:blipFill>
        <p:spPr bwMode="auto">
          <a:xfrm>
            <a:off x="152400" y="-15987"/>
            <a:ext cx="1287780" cy="1692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1" t="14140" r="7671" b="12591"/>
          <a:stretch/>
        </p:blipFill>
        <p:spPr bwMode="auto">
          <a:xfrm>
            <a:off x="304801" y="1645920"/>
            <a:ext cx="8534401" cy="5212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41966" y="507040"/>
            <a:ext cx="58256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4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4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4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4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4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endParaRPr lang="en-US" sz="40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5495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1" t="14140" r="7671" b="12591"/>
          <a:stretch/>
        </p:blipFill>
        <p:spPr bwMode="auto">
          <a:xfrm>
            <a:off x="0" y="762003"/>
            <a:ext cx="9144000" cy="5584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AutoShape 21"/>
          <p:cNvSpPr>
            <a:spLocks noChangeArrowheads="1"/>
          </p:cNvSpPr>
          <p:nvPr/>
        </p:nvSpPr>
        <p:spPr bwMode="auto">
          <a:xfrm>
            <a:off x="2085976" y="1028110"/>
            <a:ext cx="965200" cy="521820"/>
          </a:xfrm>
          <a:prstGeom prst="wedgeEllipseCallout">
            <a:avLst>
              <a:gd name="adj1" fmla="val 47368"/>
              <a:gd name="adj2" fmla="val 78680"/>
            </a:avLst>
          </a:prstGeom>
          <a:solidFill>
            <a:srgbClr val="FFFF00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AutoShape 19"/>
          <p:cNvSpPr>
            <a:spLocks noChangeArrowheads="1"/>
          </p:cNvSpPr>
          <p:nvPr/>
        </p:nvSpPr>
        <p:spPr bwMode="auto">
          <a:xfrm rot="447878">
            <a:off x="5252949" y="979195"/>
            <a:ext cx="950912" cy="747712"/>
          </a:xfrm>
          <a:prstGeom prst="wedgeEllipseCallout">
            <a:avLst>
              <a:gd name="adj1" fmla="val -34840"/>
              <a:gd name="adj2" fmla="val 79091"/>
            </a:avLst>
          </a:prstGeom>
          <a:solidFill>
            <a:srgbClr val="FFFF00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AutoShape 18"/>
          <p:cNvSpPr>
            <a:spLocks noChangeArrowheads="1"/>
          </p:cNvSpPr>
          <p:nvPr/>
        </p:nvSpPr>
        <p:spPr bwMode="auto">
          <a:xfrm rot="10800000">
            <a:off x="3678239" y="1936753"/>
            <a:ext cx="893763" cy="700087"/>
          </a:xfrm>
          <a:prstGeom prst="wedgeEllipseCallout">
            <a:avLst>
              <a:gd name="adj1" fmla="val 20397"/>
              <a:gd name="adj2" fmla="val -84398"/>
            </a:avLst>
          </a:prstGeom>
          <a:solidFill>
            <a:srgbClr val="FFFF00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rot="10800000"/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AutoShape 19"/>
          <p:cNvSpPr>
            <a:spLocks noChangeArrowheads="1"/>
          </p:cNvSpPr>
          <p:nvPr/>
        </p:nvSpPr>
        <p:spPr bwMode="auto">
          <a:xfrm>
            <a:off x="6704015" y="1781178"/>
            <a:ext cx="1068387" cy="962025"/>
          </a:xfrm>
          <a:prstGeom prst="wedgeEllipseCallout">
            <a:avLst>
              <a:gd name="adj1" fmla="val -47875"/>
              <a:gd name="adj2" fmla="val 60312"/>
            </a:avLst>
          </a:prstGeom>
          <a:solidFill>
            <a:srgbClr val="FFFF00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trai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262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8" r="83184" b="84377"/>
          <a:stretch/>
        </p:blipFill>
        <p:spPr bwMode="auto">
          <a:xfrm>
            <a:off x="152400" y="-15987"/>
            <a:ext cx="1287780" cy="1692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41966" y="507040"/>
            <a:ext cx="58262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4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4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4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4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4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An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3" t="8569" r="8931" b="13945"/>
          <a:stretch/>
        </p:blipFill>
        <p:spPr bwMode="auto">
          <a:xfrm>
            <a:off x="1219201" y="1371600"/>
            <a:ext cx="6896675" cy="5340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609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</TotalTime>
  <Words>382</Words>
  <Application>Microsoft Office PowerPoint</Application>
  <PresentationFormat>On-screen Show (4:3)</PresentationFormat>
  <Paragraphs>67</Paragraphs>
  <Slides>27</Slides>
  <Notes>14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Lato</vt:lpstr>
      <vt:lpstr>Calibri</vt:lpstr>
      <vt:lpstr>Arial</vt:lpstr>
      <vt:lpstr>Calibri Light</vt:lpstr>
      <vt:lpstr>Times New Roman</vt:lpstr>
      <vt:lpstr>Office Theme</vt:lpstr>
      <vt:lpstr>PowerPoint Presentation</vt:lpstr>
      <vt:lpstr>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vvxel</dc:creator>
  <cp:lastModifiedBy>Administrator</cp:lastModifiedBy>
  <cp:revision>25</cp:revision>
  <dcterms:created xsi:type="dcterms:W3CDTF">2018-05-01T14:03:50Z</dcterms:created>
  <dcterms:modified xsi:type="dcterms:W3CDTF">2023-09-05T10:28:41Z</dcterms:modified>
</cp:coreProperties>
</file>