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5" r:id="rId4"/>
    <p:sldId id="276" r:id="rId5"/>
    <p:sldId id="266" r:id="rId6"/>
    <p:sldId id="272" r:id="rId7"/>
    <p:sldId id="271" r:id="rId8"/>
    <p:sldId id="273" r:id="rId9"/>
    <p:sldId id="27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13F16F-BBC8-4C71-BFD8-46632E7FEF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329016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>
                <a:solidFill>
                  <a:srgbClr val="FFFF00"/>
                </a:solidFill>
                <a:latin typeface="UTM Avo" panose="02040603050506020204" pitchFamily="18" charset="0"/>
              </a:rPr>
              <a:t>CHÀO MỪNG CÁC CON</a:t>
            </a:r>
            <a:endParaRPr lang="vi-VN" sz="8000" b="1" dirty="0">
              <a:solidFill>
                <a:srgbClr val="FFFF0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8000" b="1" dirty="0">
                <a:solidFill>
                  <a:srgbClr val="FFFF0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ai-hinh-nen-powerpoint-dep-ve-moi-truong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2228830" cy="6819265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109231" y="3164840"/>
            <a:ext cx="5884274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.VnAvant" panose="020B7200000000000000" charset="0"/>
                <a:cs typeface=".VnAvant" panose="020B7200000000000000" charset="0"/>
              </a:rPr>
              <a:t>Khởi</a:t>
            </a:r>
            <a:r>
              <a:rPr lang="en-US" sz="80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8000" dirty="0" err="1">
                <a:latin typeface=".VnAvant" panose="020B7200000000000000" charset="0"/>
                <a:cs typeface=".VnAvant" panose="020B7200000000000000" charset="0"/>
              </a:rPr>
              <a:t>động</a:t>
            </a:r>
            <a:endParaRPr lang="en-US" sz="8000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906" y="816638"/>
            <a:ext cx="9533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8870" y="145313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7224" y="2062728"/>
            <a:ext cx="460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UÔN – UÔT (T2)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 </a:t>
            </a:r>
            <a:r>
              <a:rPr lang="en-US" sz="4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SGK.  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24111" r="14597" b="20548"/>
          <a:stretch>
            <a:fillRect/>
          </a:stretch>
        </p:blipFill>
        <p:spPr>
          <a:xfrm>
            <a:off x="856128" y="544577"/>
            <a:ext cx="10281739" cy="454154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/>
          <p:nvPr/>
        </p:nvCxnSpPr>
        <p:spPr>
          <a:xfrm flipH="1">
            <a:off x="7406884" y="1440502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03253" y="1937901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36085" y="1357772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4794" r="24328" b="21915"/>
          <a:stretch>
            <a:fillRect/>
          </a:stretch>
        </p:blipFill>
        <p:spPr>
          <a:xfrm>
            <a:off x="3848515" y="4714521"/>
            <a:ext cx="4093772" cy="204688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3206225" y="1979268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68502" y="197926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07347" y="199538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69375" y="2506194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501370" y="252685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35409" y="308359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612436" y="3000867"/>
            <a:ext cx="195945" cy="391885"/>
            <a:chOff x="11234055" y="1094182"/>
            <a:chExt cx="126272" cy="329669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574874" y="2423464"/>
            <a:ext cx="195945" cy="391885"/>
            <a:chOff x="11234055" y="1094182"/>
            <a:chExt cx="126272" cy="329669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066090" y="3000867"/>
            <a:ext cx="195945" cy="391885"/>
            <a:chOff x="11234055" y="1094182"/>
            <a:chExt cx="126272" cy="32966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23799" y="2995689"/>
            <a:ext cx="195945" cy="391885"/>
            <a:chOff x="11234055" y="1094182"/>
            <a:chExt cx="126272" cy="32966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208936" y="3546563"/>
            <a:ext cx="195945" cy="391885"/>
            <a:chOff x="11234055" y="1094182"/>
            <a:chExt cx="126272" cy="329669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200608" y="4076105"/>
            <a:ext cx="195945" cy="391885"/>
            <a:chOff x="11234055" y="1094182"/>
            <a:chExt cx="126272" cy="32966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0501370" y="1357772"/>
            <a:ext cx="195945" cy="391885"/>
            <a:chOff x="11234055" y="1094182"/>
            <a:chExt cx="126272" cy="329669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9262988" y="4073515"/>
            <a:ext cx="195945" cy="391885"/>
            <a:chOff x="11234055" y="1094182"/>
            <a:chExt cx="126272" cy="329669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b="15272"/>
          <a:stretch>
            <a:fillRect/>
          </a:stretch>
        </p:blipFill>
        <p:spPr>
          <a:xfrm>
            <a:off x="2246845" y="0"/>
            <a:ext cx="76952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4090" y="-115910"/>
            <a:ext cx="346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Luyện đọc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7818" y="1139322"/>
            <a:ext cx="3296992" cy="502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UTM Avo" panose="02040603050506020204" pitchFamily="18" charset="0"/>
              </a:rPr>
              <a:t>lũn cũn</a:t>
            </a:r>
            <a:endParaRPr lang="vi-VN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UTM Avo" panose="02040603050506020204" pitchFamily="18" charset="0"/>
              </a:rPr>
              <a:t>dữ lắm</a:t>
            </a:r>
            <a:endParaRPr lang="vi-VN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UTM Avo" panose="02040603050506020204" pitchFamily="18" charset="0"/>
              </a:rPr>
              <a:t>mắt thô lố</a:t>
            </a:r>
            <a:endParaRPr lang="vi-VN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UTM Avo" panose="02040603050506020204" pitchFamily="18" charset="0"/>
              </a:rPr>
              <a:t>quát rõ to</a:t>
            </a:r>
            <a:endParaRPr lang="vi-VN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UTM Avo" panose="02040603050506020204" pitchFamily="18" charset="0"/>
              </a:rPr>
              <a:t>rất hiền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20808" t="-302" r="25107" b="59416"/>
          <a:stretch>
            <a:fillRect/>
          </a:stretch>
        </p:blipFill>
        <p:spPr>
          <a:xfrm>
            <a:off x="3168203" y="1223491"/>
            <a:ext cx="4904114" cy="2395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8203" y="4868214"/>
            <a:ext cx="584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thô lố</a:t>
            </a:r>
            <a:r>
              <a:rPr lang="vi-VN" sz="4000" dirty="0">
                <a:latin typeface="UTM Avo" panose="02040603050506020204" pitchFamily="18" charset="0"/>
              </a:rPr>
              <a:t>: mắt to, lồi ra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24111" r="14597" b="20548"/>
          <a:stretch>
            <a:fillRect/>
          </a:stretch>
        </p:blipFill>
        <p:spPr>
          <a:xfrm>
            <a:off x="856128" y="544577"/>
            <a:ext cx="10281739" cy="454154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4794" r="24328" b="21915"/>
          <a:stretch>
            <a:fillRect/>
          </a:stretch>
        </p:blipFill>
        <p:spPr>
          <a:xfrm>
            <a:off x="3848515" y="4714521"/>
            <a:ext cx="4093772" cy="2046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46631" r="26493" b="17103"/>
          <a:stretch>
            <a:fillRect/>
          </a:stretch>
        </p:blipFill>
        <p:spPr>
          <a:xfrm>
            <a:off x="1698170" y="2063931"/>
            <a:ext cx="8546352" cy="395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0"/>
            <a:ext cx="1042308" cy="1252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1920" y="522514"/>
            <a:ext cx="4519749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Những ý nào đúng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12127" y="380782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12127" y="5161422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527" y="2444133"/>
            <a:ext cx="741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249</Words>
  <Application>WPS Presentation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Arial</vt:lpstr>
      <vt:lpstr>UTM Avo</vt:lpstr>
      <vt:lpstr>Segoe Print</vt:lpstr>
      <vt:lpstr>.VnAvant</vt:lpstr>
      <vt:lpstr>Times New Roman</vt:lpstr>
      <vt:lpstr>HP001 4 hàng</vt:lpstr>
      <vt:lpstr>Microsoft YaHei</vt:lpstr>
      <vt:lpstr>Arial Unicode MS</vt:lpstr>
      <vt:lpstr>Trebuchet MS</vt:lpstr>
      <vt:lpstr>Calibri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hien le</cp:lastModifiedBy>
  <cp:revision>73</cp:revision>
  <dcterms:created xsi:type="dcterms:W3CDTF">2020-08-09T12:12:00Z</dcterms:created>
  <dcterms:modified xsi:type="dcterms:W3CDTF">2024-12-04T08:14:08Z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55398E3EBF84477890AED5F3C3B4F0B4_12</vt:lpwstr>
  </property>
  <property fmtid="{D5CDD505-2E9C-101B-9397-08002B2CF9AE}" pid="3" name="KSOProductBuildVer">
    <vt:lpwstr>1033-12.2.0.18911</vt:lpwstr>
  </property>
</Properties>
</file>