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5" d="100"/>
          <a:sy n="85" d="100"/>
        </p:scale>
        <p:origin x="5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DD83-CA15-40D4-B83C-43E9EEA6338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3E80-AADE-4AC3-99B8-2B3B8CF8BA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DD83-CA15-40D4-B83C-43E9EEA6338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3E80-AADE-4AC3-99B8-2B3B8CF8BA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DD83-CA15-40D4-B83C-43E9EEA6338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3E80-AADE-4AC3-99B8-2B3B8CF8BA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DD83-CA15-40D4-B83C-43E9EEA6338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3E80-AADE-4AC3-99B8-2B3B8CF8BA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DD83-CA15-40D4-B83C-43E9EEA6338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3E80-AADE-4AC3-99B8-2B3B8CF8BA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DD83-CA15-40D4-B83C-43E9EEA6338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3E80-AADE-4AC3-99B8-2B3B8CF8BA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DD83-CA15-40D4-B83C-43E9EEA6338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3E80-AADE-4AC3-99B8-2B3B8CF8BA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DD83-CA15-40D4-B83C-43E9EEA6338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3E80-AADE-4AC3-99B8-2B3B8CF8BA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DD83-CA15-40D4-B83C-43E9EEA6338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3E80-AADE-4AC3-99B8-2B3B8CF8BA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DD83-CA15-40D4-B83C-43E9EEA6338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3E80-AADE-4AC3-99B8-2B3B8CF8BA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DD83-CA15-40D4-B83C-43E9EEA6338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3E80-AADE-4AC3-99B8-2B3B8CF8BA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2DD83-CA15-40D4-B83C-43E9EEA6338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33E80-AADE-4AC3-99B8-2B3B8CF8BA8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1"/>
          <a:srcRect t="3561" b="1205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 rot="21073546">
            <a:off x="2275480" y="1202261"/>
            <a:ext cx="7254878" cy="10156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154390" y="185037"/>
            <a:ext cx="7696200" cy="156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dirty="0" err="1">
                <a:latin typeface="HP001 4 hang 1 ô ly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vi-VN" altLang="en-US" sz="3200" dirty="0"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latin typeface="HP001 4 hang 1 ô ly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lang="vi-VN" altLang="en-US" sz="3200" dirty="0" smtClean="0"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HP001 4 hang 1 ô ly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vi-VN" altLang="en-US" sz="3200" dirty="0"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>
                <a:latin typeface="HP001 4 hang 1 ô ly" panose="020B0603050302020204" pitchFamily="34" charset="0"/>
                <a:cs typeface="Times New Roman" panose="02020603050405020304" pitchFamily="18" charset="0"/>
              </a:rPr>
              <a:t>4</a:t>
            </a:r>
            <a:r>
              <a:rPr lang="vi-VN" altLang="en-US" sz="3200" dirty="0" smtClean="0"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HP001 4 hang 1 ô ly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vi-VN" altLang="en-US" sz="3200" dirty="0"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>
                <a:latin typeface="HP001 4 hang 1 ô ly" panose="020B0603050302020204" pitchFamily="34" charset="0"/>
                <a:cs typeface="Times New Roman" panose="02020603050405020304" pitchFamily="18" charset="0"/>
              </a:rPr>
              <a:t>2</a:t>
            </a:r>
            <a:r>
              <a:rPr lang="vi-VN" altLang="en-US" sz="3200" dirty="0"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HP001 4 hang 1 ô ly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200" dirty="0">
                <a:latin typeface="HP001 4 hang 1 ô ly" panose="020B0603050302020204" pitchFamily="34" charset="0"/>
                <a:cs typeface="Times New Roman" panose="02020603050405020304" pitchFamily="18" charset="0"/>
              </a:rPr>
              <a:t> 2025</a:t>
            </a:r>
            <a:endParaRPr lang="en-US" altLang="en-US" sz="3200" dirty="0">
              <a:latin typeface="HP001 4 hang 1 ô ly" panose="020B06030503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 dirty="0" err="1">
                <a:latin typeface="HP001 4 hang 1 ô ly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en-US" sz="3200" dirty="0"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HP001 4 hang 1 ô ly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altLang="en-US" sz="3200" dirty="0">
              <a:latin typeface="HP001 4 hang 1 ô ly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73379" y="1569743"/>
            <a:ext cx="54578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101</a:t>
            </a:r>
            <a:r>
              <a:rPr lang="en-US" altLang="en-US" sz="4000" dirty="0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:</a:t>
            </a:r>
            <a:r>
              <a:rPr lang="vi-VN" altLang="en-US" sz="4000" dirty="0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ôi</a:t>
            </a:r>
            <a:r>
              <a:rPr lang="vi-VN" altLang="en-US" sz="4000" dirty="0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40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4000" dirty="0" err="1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ơi</a:t>
            </a:r>
            <a:r>
              <a:rPr lang="en-US" altLang="en-US" sz="4000" dirty="0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 </a:t>
            </a:r>
            <a:endParaRPr lang="en-US" altLang="en-US" sz="4000" dirty="0">
              <a:solidFill>
                <a:srgbClr val="7030A0"/>
              </a:solidFill>
              <a:latin typeface="HP001 4 hang 1 ô ly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 bwMode="auto">
          <a:xfrm>
            <a:off x="1697831" y="2883195"/>
            <a:ext cx="4038600" cy="3683000"/>
            <a:chOff x="1828800" y="2641705"/>
            <a:chExt cx="4038600" cy="3682896"/>
          </a:xfrm>
        </p:grpSpPr>
        <p:sp>
          <p:nvSpPr>
            <p:cNvPr id="10" name="Oval 9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b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207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en-US" sz="13000" b="0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</a:t>
              </a:r>
              <a:r>
                <a:rPr lang="en-US" altLang="en-US" sz="13000" b="0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sz="13000" b="0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130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6437640" y="2883195"/>
            <a:ext cx="4038600" cy="3683000"/>
            <a:chOff x="1828800" y="2641705"/>
            <a:chExt cx="4038600" cy="3682896"/>
          </a:xfrm>
        </p:grpSpPr>
        <p:sp>
          <p:nvSpPr>
            <p:cNvPr id="8" name="Oval 7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b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11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207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en-US" sz="13000" b="0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ơi</a:t>
              </a:r>
              <a:endParaRPr lang="en-US" altLang="en-US" sz="130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70802" y="-8890"/>
            <a:ext cx="327239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quen</a:t>
            </a:r>
            <a:endParaRPr lang="en-US" alt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6950075" y="5273040"/>
            <a:ext cx="4138295" cy="10147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ôi</a:t>
            </a:r>
            <a:r>
              <a:rPr lang="en-US" altLang="x-none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x-none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x-none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x-none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endParaRPr lang="en-US" altLang="x-none" sz="6000" dirty="0" err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23234" y="2806541"/>
            <a:ext cx="1375773" cy="92392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04042" y="2836704"/>
            <a:ext cx="1519827" cy="8937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noProof="0" dirty="0" err="1" smtClean="0">
                <a:solidFill>
                  <a:srgbClr val="FF0000"/>
                </a:solidFill>
                <a:latin typeface=".VnAvant" panose="020B7200000000000000" pitchFamily="34" charset="0"/>
                <a:ea typeface="+mn-ea"/>
              </a:rPr>
              <a:t>ô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7183" y="5387428"/>
            <a:ext cx="3489325" cy="78629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ổ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27"/>
          <p:cNvSpPr txBox="1">
            <a:spLocks noChangeArrowheads="1"/>
          </p:cNvSpPr>
          <p:nvPr/>
        </p:nvSpPr>
        <p:spPr bwMode="auto">
          <a:xfrm>
            <a:off x="7304043" y="1912779"/>
            <a:ext cx="2895600" cy="9239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5400" noProof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ô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SimSun" panose="02010600030101010101" pitchFamily="2" charset="-122"/>
                <a:cs typeface="+mn-cs"/>
              </a:rPr>
              <a:t>i</a:t>
            </a: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9539242" y="2985929"/>
            <a:ext cx="512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24942" y="3135155"/>
            <a:ext cx="228600" cy="280987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540"/>
            <a:ext cx="6104890" cy="43757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animBg="1"/>
      <p:bldP spid="9" grpId="0" bldLvl="0" animBg="1"/>
      <p:bldP spid="10" grpId="0" bldLvl="0" animBg="1"/>
      <p:bldP spid="16" grpId="0" bldLvl="0" animBg="1"/>
      <p:bldP spid="9" grpId="1" animBg="1"/>
      <p:bldP spid="10" grpId="1" animBg="1"/>
      <p:bldP spid="16" grpId="1" animBg="1"/>
      <p:bldP spid="8" grpId="0" bldLvl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43552" y="5260592"/>
            <a:ext cx="3609975" cy="8175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sz="6000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lội</a:t>
            </a:r>
            <a:endParaRPr kumimoji="0" lang="en-US" sz="6000" b="0" i="0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TextBox 28"/>
          <p:cNvSpPr txBox="1">
            <a:spLocks noChangeArrowheads="1"/>
          </p:cNvSpPr>
          <p:nvPr/>
        </p:nvSpPr>
        <p:spPr bwMode="auto">
          <a:xfrm>
            <a:off x="7418295" y="1708850"/>
            <a:ext cx="3665538" cy="9239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sz="54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90212" y="2632775"/>
            <a:ext cx="1993620" cy="78581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54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18293" y="2628330"/>
            <a:ext cx="1671917" cy="7905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TextBox 31"/>
          <p:cNvSpPr txBox="1"/>
          <p:nvPr/>
        </p:nvSpPr>
        <p:spPr>
          <a:xfrm>
            <a:off x="6967855" y="5052060"/>
            <a:ext cx="4399280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x-none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en-US" altLang="x-none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ơ</a:t>
            </a:r>
            <a:r>
              <a:rPr lang="en-US" altLang="x-none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x-none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x-none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endParaRPr lang="en-US" altLang="x-none" sz="6600" dirty="0" err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087110" cy="44970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  <p:bldP spid="18" grpId="0" animBg="1"/>
      <p:bldP spid="19" grpId="0" animBg="1"/>
      <p:bldP spid="17" grpId="1" animBg="1"/>
      <p:bldP spid="18" grpId="1" animBg="1"/>
      <p:bldP spid="19" grpId="1" animBg="1"/>
      <p:bldP spid="20" grpId="0"/>
      <p:bldP spid="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89871" y="4914143"/>
            <a:ext cx="3489325" cy="10207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 ổi</a:t>
            </a:r>
            <a:endParaRPr kumimoji="0" lang="en-US" sz="6000" b="0" i="0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52546" y="5095118"/>
            <a:ext cx="3609975" cy="8175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bơi lộ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endParaRPr kumimoji="0" lang="en-US" sz="5400" b="0" i="0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570220" cy="42170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375" y="12065"/>
            <a:ext cx="5508625" cy="42056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2571750" y="3290887"/>
            <a:ext cx="0" cy="3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5776913" y="3160712"/>
            <a:ext cx="76200" cy="68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1913"/>
            <a:ext cx="12192000" cy="69818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3470275" y="1333499"/>
            <a:ext cx="1212850" cy="7175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399540" y="3228340"/>
            <a:ext cx="3284220" cy="604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24225" y="5973762"/>
            <a:ext cx="298450" cy="120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62230"/>
            <a:ext cx="5587365" cy="5835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Ghép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 hình cho đúng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221355" y="6281420"/>
            <a:ext cx="1497330" cy="1257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786880" y="1801495"/>
            <a:ext cx="2334895" cy="35667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786880" y="2214880"/>
            <a:ext cx="2289175" cy="28219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751638" y="3322637"/>
            <a:ext cx="2452688" cy="958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635"/>
            <a:ext cx="12092305" cy="6766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8673465" y="0"/>
            <a:ext cx="3518535" cy="5962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Tập đọc: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3084"/>
          <p:cNvSpPr>
            <a:spLocks noChangeShapeType="1"/>
          </p:cNvSpPr>
          <p:nvPr/>
        </p:nvSpPr>
        <p:spPr bwMode="auto">
          <a:xfrm>
            <a:off x="5986463" y="4327525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</p:spPr>
        <p:txBody>
          <a:bodyPr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53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89713" y="1785937"/>
            <a:ext cx="1908175" cy="8874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UTM Avo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04862"/>
            <a:ext cx="12192000" cy="524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Oval 6"/>
          <p:cNvSpPr/>
          <p:nvPr/>
        </p:nvSpPr>
        <p:spPr>
          <a:xfrm>
            <a:off x="1416050" y="2419350"/>
            <a:ext cx="641350" cy="8731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44145" y="2470524"/>
            <a:ext cx="623888" cy="787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图片包含 座位, 家具, 椅子&#10;&#10;自动生成的说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07246" y="-33020"/>
            <a:ext cx="1744662" cy="1744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10"/>
          <p:cNvSpPr txBox="1"/>
          <p:nvPr/>
        </p:nvSpPr>
        <p:spPr>
          <a:xfrm>
            <a:off x="2404110" y="455295"/>
            <a:ext cx="34074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x-none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x-none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viết:</a:t>
            </a:r>
            <a:endParaRPr lang="en-US" altLang="x-none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11" y="1744533"/>
            <a:ext cx="10943384" cy="298524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WPS Presentation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SimSun</vt:lpstr>
      <vt:lpstr>Wingdings</vt:lpstr>
      <vt:lpstr>.VnAvant</vt:lpstr>
      <vt:lpstr>HP001 4 hang 1 ô ly</vt:lpstr>
      <vt:lpstr>Segoe Print</vt:lpstr>
      <vt:lpstr>Times New Roman</vt:lpstr>
      <vt:lpstr>Calibri</vt:lpstr>
      <vt:lpstr>UTM Avo</vt:lpstr>
      <vt:lpstr>UTM Avo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THIS PC</dc:creator>
  <cp:lastModifiedBy>hien le</cp:lastModifiedBy>
  <cp:revision>5</cp:revision>
  <dcterms:created xsi:type="dcterms:W3CDTF">2022-01-24T14:23:00Z</dcterms:created>
  <dcterms:modified xsi:type="dcterms:W3CDTF">2025-02-01T03:10:49Z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726DFFC870B24E0BA6AFB255418EDC63</vt:lpwstr>
  </property>
  <property fmtid="{D5CDD505-2E9C-101B-9397-08002B2CF9AE}" pid="3" name="KSOProductBuildVer">
    <vt:lpwstr>1033-12.2.0.19805</vt:lpwstr>
  </property>
</Properties>
</file>