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84" r:id="rId5"/>
    <p:sldId id="291" r:id="rId6"/>
    <p:sldId id="266" r:id="rId7"/>
    <p:sldId id="290" r:id="rId8"/>
    <p:sldId id="292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83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826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45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04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63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844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488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63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92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791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91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9E330-738F-4843-8E20-7AB99D1ECE77}" type="datetimeFigureOut">
              <a:rPr lang="en-US" smtClean="0"/>
              <a:pPr/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62F95-88B2-4BF7-8893-C019C101E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826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7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5969" y="859314"/>
            <a:ext cx="7866273" cy="2215991"/>
            <a:chOff x="2544762" y="859312"/>
            <a:chExt cx="7924800" cy="2215991"/>
          </a:xfrm>
        </p:grpSpPr>
        <p:sp>
          <p:nvSpPr>
            <p:cNvPr id="9" name="TextBox 8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7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14890" y="1661829"/>
            <a:ext cx="2560320" cy="2560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1558887" y="198412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3600429" y="1309220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3092427" y="1207620"/>
            <a:ext cx="1016000" cy="101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>
              <a:spcBef>
                <a:spcPts val="600"/>
              </a:spcBef>
            </a:pPr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895880" y="2528418"/>
            <a:ext cx="6475780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3387881" y="2426818"/>
            <a:ext cx="1016000" cy="101600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3600429" y="3747620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………..</a:t>
            </a:r>
            <a:endParaRPr lang="en-US" sz="2800" b="1" dirty="0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92427" y="3646020"/>
            <a:ext cx="1016000" cy="101600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5614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-202697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spcCol="0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H="1">
            <a:off x="-1004459" y="2546622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170789" y="1324927"/>
            <a:ext cx="9695485" cy="2779584"/>
            <a:chOff x="563562" y="438150"/>
            <a:chExt cx="10889457" cy="1676400"/>
          </a:xfrm>
        </p:grpSpPr>
        <p:sp>
          <p:nvSpPr>
            <p:cNvPr id="46" name="Rounded Rectangle 45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10"/>
          <p:cNvSpPr/>
          <p:nvPr/>
        </p:nvSpPr>
        <p:spPr>
          <a:xfrm rot="21134311">
            <a:off x="96628" y="1010467"/>
            <a:ext cx="2849774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49" name="Title 6"/>
          <p:cNvSpPr txBox="1">
            <a:spLocks/>
          </p:cNvSpPr>
          <p:nvPr/>
        </p:nvSpPr>
        <p:spPr>
          <a:xfrm rot="20744418">
            <a:off x="1110593" y="1500272"/>
            <a:ext cx="1713474" cy="511053"/>
          </a:xfrm>
          <a:prstGeom prst="rect">
            <a:avLst/>
          </a:prstGeom>
        </p:spPr>
        <p:txBody>
          <a:bodyPr spcFirstLastPara="1" lIns="90988" tIns="45494" rIns="90988" bIns="45494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43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74049" y="2299950"/>
            <a:ext cx="10426498" cy="768985"/>
          </a:xfrm>
          <a:prstGeom prst="rect">
            <a:avLst/>
          </a:prstGeom>
          <a:noFill/>
        </p:spPr>
        <p:txBody>
          <a:bodyPr wrap="square" lIns="90988" tIns="45494" rIns="90988" bIns="45494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BẢNG </a:t>
            </a:r>
            <a:r>
              <a:rPr lang="en-US" sz="4400" b="1" dirty="0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CHIA 2</a:t>
            </a:r>
            <a:endParaRPr lang="en-US" sz="4400" b="1" dirty="0">
              <a:solidFill>
                <a:srgbClr val="FF01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9806604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805478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53" name="Rectangle 5"/>
          <p:cNvSpPr/>
          <p:nvPr/>
        </p:nvSpPr>
        <p:spPr>
          <a:xfrm>
            <a:off x="9868401" y="1089418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98" t="53940" r="12318" b="23030"/>
          <a:stretch/>
        </p:blipFill>
        <p:spPr>
          <a:xfrm>
            <a:off x="8760881" y="4689612"/>
            <a:ext cx="1101899" cy="133037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2599" y="4290928"/>
            <a:ext cx="2887968" cy="1840428"/>
          </a:xfrm>
          <a:prstGeom prst="rect">
            <a:avLst/>
          </a:prstGeom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59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64" t="27747" r="38519" b="52083"/>
          <a:stretch/>
        </p:blipFill>
        <p:spPr bwMode="auto">
          <a:xfrm>
            <a:off x="6536181" y="4377954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ounded Rectangle 57"/>
          <p:cNvSpPr/>
          <p:nvPr/>
        </p:nvSpPr>
        <p:spPr>
          <a:xfrm>
            <a:off x="8963152" y="6312060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925929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924802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61" name="Rectangle 5"/>
          <p:cNvSpPr/>
          <p:nvPr/>
        </p:nvSpPr>
        <p:spPr>
          <a:xfrm>
            <a:off x="2987725" y="1104956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17928" y="-39293"/>
            <a:ext cx="2518801" cy="980661"/>
            <a:chOff x="1523998" y="0"/>
            <a:chExt cx="2190751" cy="980661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4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8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24802" y="171928"/>
            <a:ext cx="703420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</a:rPr>
              <a:t>PHÉP NHÂN, PHÉP CHIA</a:t>
            </a:r>
          </a:p>
        </p:txBody>
      </p:sp>
    </p:spTree>
    <p:extLst>
      <p:ext uri="{BB962C8B-B14F-4D97-AF65-F5344CB8AC3E}">
        <p14:creationId xmlns:p14="http://schemas.microsoft.com/office/powerpoint/2010/main" xmlns="" val="232870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8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3513" y="1701800"/>
            <a:ext cx="4750718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9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81" name="Parallelogram 80">
              <a:extLst>
                <a:ext uri="{FF2B5EF4-FFF2-40B4-BE49-F238E27FC236}">
                  <a16:creationId xmlns=""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=""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94" name="Oval 93">
                <a:extLst>
                  <a:ext uri="{FF2B5EF4-FFF2-40B4-BE49-F238E27FC236}">
                    <a16:creationId xmlns=""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=""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=""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=""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91" name="Oval 90">
                <a:extLst>
                  <a:ext uri="{FF2B5EF4-FFF2-40B4-BE49-F238E27FC236}">
                    <a16:creationId xmlns=""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=""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=""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=""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=""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=""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=""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=""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97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TextBox 178">
            <a:extLst>
              <a:ext uri="{FF2B5EF4-FFF2-40B4-BE49-F238E27FC236}">
                <a16:creationId xmlns=""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8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3" name="Rectangle: Rounded Corners 3">
                <a:extLst>
                  <a:ext uri="{FF2B5EF4-FFF2-40B4-BE49-F238E27FC236}">
                    <a16:creationId xmlns:a16="http://schemas.microsoft.com/office/drawing/2014/main" xmlns="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>
          <p:sp>
            <p:nvSpPr>
              <p:cNvPr id="183" name="Rectangle: Rounded Corners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7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Parallelogram 183">
            <a:extLst>
              <a:ext uri="{FF2B5EF4-FFF2-40B4-BE49-F238E27FC236}">
                <a16:creationId xmlns=""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873810" y="3016779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1277354" y="3155899"/>
            <a:ext cx="1450975" cy="647701"/>
            <a:chOff x="4210303" y="5351786"/>
            <a:chExt cx="1450975" cy="647701"/>
          </a:xfrm>
        </p:grpSpPr>
        <p:sp>
          <p:nvSpPr>
            <p:cNvPr id="186" name="Oval 185">
              <a:extLst>
                <a:ext uri="{FF2B5EF4-FFF2-40B4-BE49-F238E27FC236}">
                  <a16:creationId xmlns=""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7" name="Oval 186">
              <a:extLst>
                <a:ext uri="{FF2B5EF4-FFF2-40B4-BE49-F238E27FC236}">
                  <a16:creationId xmlns=""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8" name="Oval 187">
              <a:extLst>
                <a:ext uri="{FF2B5EF4-FFF2-40B4-BE49-F238E27FC236}">
                  <a16:creationId xmlns=""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=""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2973062" y="3155943"/>
            <a:ext cx="1450975" cy="647701"/>
            <a:chOff x="5906011" y="5351830"/>
            <a:chExt cx="1450975" cy="647701"/>
          </a:xfrm>
        </p:grpSpPr>
        <p:sp>
          <p:nvSpPr>
            <p:cNvPr id="190" name="Oval 189">
              <a:extLst>
                <a:ext uri="{FF2B5EF4-FFF2-40B4-BE49-F238E27FC236}">
                  <a16:creationId xmlns=""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1" name="Oval 190">
              <a:extLst>
                <a:ext uri="{FF2B5EF4-FFF2-40B4-BE49-F238E27FC236}">
                  <a16:creationId xmlns=""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2" name="Oval 191">
              <a:extLst>
                <a:ext uri="{FF2B5EF4-FFF2-40B4-BE49-F238E27FC236}">
                  <a16:creationId xmlns=""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="" xmlns:a16="http://schemas.microsoft.com/office/drawing/2014/main" id="{C84D4263-372A-423A-AD64-02E5DC03AAC0}"/>
              </a:ext>
            </a:extLst>
          </p:cNvPr>
          <p:cNvGrpSpPr/>
          <p:nvPr/>
        </p:nvGrpSpPr>
        <p:grpSpPr>
          <a:xfrm>
            <a:off x="4668770" y="3155987"/>
            <a:ext cx="1450975" cy="647701"/>
            <a:chOff x="7601719" y="5351874"/>
            <a:chExt cx="1450975" cy="647701"/>
          </a:xfrm>
        </p:grpSpPr>
        <p:sp>
          <p:nvSpPr>
            <p:cNvPr id="194" name="Oval 193">
              <a:extLst>
                <a:ext uri="{FF2B5EF4-FFF2-40B4-BE49-F238E27FC236}">
                  <a16:creationId xmlns="" xmlns:a16="http://schemas.microsoft.com/office/drawing/2014/main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5" name="Oval 194">
              <a:extLst>
                <a:ext uri="{FF2B5EF4-FFF2-40B4-BE49-F238E27FC236}">
                  <a16:creationId xmlns="" xmlns:a16="http://schemas.microsoft.com/office/drawing/2014/main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6" name="Oval 195">
              <a:extLst>
                <a:ext uri="{FF2B5EF4-FFF2-40B4-BE49-F238E27FC236}">
                  <a16:creationId xmlns="" xmlns:a16="http://schemas.microsoft.com/office/drawing/2014/main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="" xmlns:a16="http://schemas.microsoft.com/office/drawing/2014/main" id="{35D25280-6202-4B12-B436-50F5F56FECE7}"/>
              </a:ext>
            </a:extLst>
          </p:cNvPr>
          <p:cNvGrpSpPr/>
          <p:nvPr/>
        </p:nvGrpSpPr>
        <p:grpSpPr>
          <a:xfrm>
            <a:off x="6365272" y="3155899"/>
            <a:ext cx="1450975" cy="647701"/>
            <a:chOff x="9298221" y="5351786"/>
            <a:chExt cx="1450975" cy="647701"/>
          </a:xfrm>
        </p:grpSpPr>
        <p:sp>
          <p:nvSpPr>
            <p:cNvPr id="198" name="Oval 197">
              <a:extLst>
                <a:ext uri="{FF2B5EF4-FFF2-40B4-BE49-F238E27FC236}">
                  <a16:creationId xmlns="" xmlns:a16="http://schemas.microsoft.com/office/drawing/2014/main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9" name="Oval 198">
              <a:extLst>
                <a:ext uri="{FF2B5EF4-FFF2-40B4-BE49-F238E27FC236}">
                  <a16:creationId xmlns="" xmlns:a16="http://schemas.microsoft.com/office/drawing/2014/main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0" name="Oval 199">
              <a:extLst>
                <a:ext uri="{FF2B5EF4-FFF2-40B4-BE49-F238E27FC236}">
                  <a16:creationId xmlns="" xmlns:a16="http://schemas.microsoft.com/office/drawing/2014/main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0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9" name="Arrow: Right 12">
            <a:extLst>
              <a:ext uri="{FF2B5EF4-FFF2-40B4-BE49-F238E27FC236}">
                <a16:creationId xmlns=""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0" name="Rectangle: Rounded Corners 148">
            <a:extLst>
              <a:ext uri="{FF2B5EF4-FFF2-40B4-BE49-F238E27FC236}">
                <a16:creationId xmlns=""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077915" y="454794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/>
              <a:t>8 : 2 = 4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xmlns="" val="12584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2" grpId="0" uiExpand="1" build="p"/>
      <p:bldP spid="183" grpId="0" animBg="1"/>
      <p:bldP spid="184" grpId="0" animBg="1"/>
      <p:bldP spid="209" grpId="0" animBg="1"/>
      <p:bldP spid="2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21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348761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/>
                          </a:r>
                          <a:r>
                            <a:rPr lang="vi-VN" sz="2800" baseline="0" dirty="0"/>
                            <a:t/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/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1" name="Tab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20348761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42" name="Rectangle: Rounded Corners 22">
            <a:extLst>
              <a:ext uri="{FF2B5EF4-FFF2-40B4-BE49-F238E27FC236}">
                <a16:creationId xmlns=""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Rectangle: Rounded Corners 23">
            <a:extLst>
              <a:ext uri="{FF2B5EF4-FFF2-40B4-BE49-F238E27FC236}">
                <a16:creationId xmlns=""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: Rounded Corners 25">
            <a:extLst>
              <a:ext uri="{FF2B5EF4-FFF2-40B4-BE49-F238E27FC236}">
                <a16:creationId xmlns=""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ectangle: Rounded Corners 27">
            <a:extLst>
              <a:ext uri="{FF2B5EF4-FFF2-40B4-BE49-F238E27FC236}">
                <a16:creationId xmlns=""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6" name="Rectangle: Rounded Corners 28">
            <a:extLst>
              <a:ext uri="{FF2B5EF4-FFF2-40B4-BE49-F238E27FC236}">
                <a16:creationId xmlns=""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7" name="Rectangle: Rounded Corners 30">
            <a:extLst>
              <a:ext uri="{FF2B5EF4-FFF2-40B4-BE49-F238E27FC236}">
                <a16:creationId xmlns=""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6843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9" grpId="0" animBg="1"/>
      <p:bldP spid="50" grpId="0" uiExpand="1" build="p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9900" y="2171008"/>
            <a:ext cx="4061378" cy="17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4" descr="Không có mô tả.">
            <a:extLst>
              <a:ext uri="{FF2B5EF4-FFF2-40B4-BE49-F238E27FC236}">
                <a16:creationId xmlns=""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Oval 105">
            <a:extLst>
              <a:ext uri="{FF2B5EF4-FFF2-40B4-BE49-F238E27FC236}">
                <a16:creationId xmlns=""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10" name="Rectangle: Rounded Corners 7">
                <a:extLst>
                  <a:ext uri="{FF2B5EF4-FFF2-40B4-BE49-F238E27FC236}">
                    <a16:creationId xmlns=""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12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6080487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2" name="Table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256080487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973948" y="162987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7012167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8071250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9143033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="" xmlns:a16="http://schemas.microsoft.com/office/drawing/2014/main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45" y="3104136"/>
            <a:ext cx="5925250" cy="2876285"/>
          </a:xfrm>
          <a:prstGeom prst="rect">
            <a:avLst/>
          </a:prstGeom>
        </p:spPr>
      </p:pic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=""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917511" y="3401658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47648ED4-5EFF-498A-A31F-833EB09631D0}"/>
                  </a:ext>
                </a:extLst>
              </p:cNvPr>
              <p:cNvSpPr/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917509" y="4332135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F59A729F-BCA5-4B0D-8945-8E02A3F5B0FB}"/>
              </a:ext>
            </a:extLst>
          </p:cNvPr>
          <p:cNvSpPr/>
          <p:nvPr/>
        </p:nvSpPr>
        <p:spPr>
          <a:xfrm>
            <a:off x="917508" y="4800947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A3ECFDCF-03AC-4B5B-9F27-12D1BB584945}"/>
                  </a:ext>
                </a:extLst>
              </p:cNvPr>
              <p:cNvSpPr/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3482339" y="3424293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67A9E79C-F8D3-4F85-880B-B258BB905196}"/>
                  </a:ext>
                </a:extLst>
              </p:cNvPr>
              <p:cNvSpPr/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t="-9333" r="-4063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ectangle 126">
            <a:extLst>
              <a:ext uri="{FF2B5EF4-FFF2-40B4-BE49-F238E27FC236}">
                <a16:creationId xmlns=""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3482337" y="4361917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A0FCE657-9F7C-4E06-A4D7-C44A96A7843E}"/>
              </a:ext>
            </a:extLst>
          </p:cNvPr>
          <p:cNvSpPr/>
          <p:nvPr/>
        </p:nvSpPr>
        <p:spPr>
          <a:xfrm>
            <a:off x="3482336" y="4830729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98B5BDB1-DF9F-4821-A79E-8782CA3A468A}"/>
              </a:ext>
            </a:extLst>
          </p:cNvPr>
          <p:cNvSpPr/>
          <p:nvPr/>
        </p:nvSpPr>
        <p:spPr>
          <a:xfrm>
            <a:off x="3482335" y="5299541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2333397" y="337088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2333396" y="383237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2333395" y="428066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C459B933-11B5-453C-8E9E-74D8E7838F53}"/>
              </a:ext>
            </a:extLst>
          </p:cNvPr>
          <p:cNvSpPr txBox="1"/>
          <p:nvPr/>
        </p:nvSpPr>
        <p:spPr>
          <a:xfrm>
            <a:off x="2333394" y="477390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F7C1DAAB-1F69-4633-AA79-3E9498D23964}"/>
              </a:ext>
            </a:extLst>
          </p:cNvPr>
          <p:cNvSpPr txBox="1"/>
          <p:nvPr/>
        </p:nvSpPr>
        <p:spPr>
          <a:xfrm>
            <a:off x="2233205" y="522904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4898225" y="340165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4798040" y="3841746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4898227" y="433498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2FCB7F9C-CFFD-4D55-9B54-0E7800D0B5DF}"/>
              </a:ext>
            </a:extLst>
          </p:cNvPr>
          <p:cNvSpPr txBox="1"/>
          <p:nvPr/>
        </p:nvSpPr>
        <p:spPr>
          <a:xfrm>
            <a:off x="4798038" y="47901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B1B5E2C6-3B10-4D1D-9CC5-762DB92FDFD3}"/>
              </a:ext>
            </a:extLst>
          </p:cNvPr>
          <p:cNvSpPr txBox="1"/>
          <p:nvPr/>
        </p:nvSpPr>
        <p:spPr>
          <a:xfrm>
            <a:off x="4898225" y="527701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1824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13" grpId="0" animBg="1"/>
      <p:bldP spid="114" grpId="0" animBg="1"/>
      <p:bldP spid="115" grpId="0" animBg="1"/>
      <p:bldP spid="116" grpId="0" animBg="1"/>
      <p:bldP spid="118" grpId="0" animBg="1"/>
      <p:bldP spid="119" grpId="0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29" y="2808375"/>
            <a:ext cx="7436541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951932" y="71549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789779" y="1757971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Đàn gà đó có số con gà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789779" y="228515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(con)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6753787" y="280441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10 con gà.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838E4E-3C10-4CD5-891B-84F310B3EFCE}"/>
              </a:ext>
            </a:extLst>
          </p:cNvPr>
          <p:cNvSpPr txBox="1"/>
          <p:nvPr/>
        </p:nvSpPr>
        <p:spPr>
          <a:xfrm>
            <a:off x="5678468" y="1230787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xmlns="" val="161885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88787" y="1639933"/>
            <a:ext cx="5043268" cy="1584625"/>
          </a:xfrm>
          <a:prstGeom prst="roundRect">
            <a:avLst>
              <a:gd name="adj" fmla="val 3718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82684" y="1782186"/>
            <a:ext cx="6855473" cy="1300118"/>
          </a:xfrm>
          <a:prstGeom prst="rect">
            <a:avLst/>
          </a:prstGeom>
          <a:noFill/>
          <a:ln w="57150">
            <a:noFill/>
          </a:ln>
        </p:spPr>
        <p:txBody>
          <a:bodyPr wrap="square" lIns="68345" tIns="34172" rIns="68345" bIns="34172" rtlCol="0">
            <a:spAutoFit/>
          </a:bodyPr>
          <a:lstStyle/>
          <a:p>
            <a:pPr algn="ctr">
              <a:spcBef>
                <a:spcPts val="449"/>
              </a:spcBef>
            </a:pPr>
            <a:r>
              <a:rPr lang="en-US" sz="8000" dirty="0" err="1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Vận</a:t>
            </a:r>
            <a:r>
              <a:rPr lang="en-US" sz="8000" dirty="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8000" dirty="0" err="1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dụng</a:t>
            </a:r>
            <a:endParaRPr lang="en-US" sz="8000" dirty="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47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337</Words>
  <Application>Microsoft Office PowerPoint</Application>
  <PresentationFormat>Custom</PresentationFormat>
  <Paragraphs>99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Phan Dao</cp:lastModifiedBy>
  <cp:revision>33</cp:revision>
  <dcterms:created xsi:type="dcterms:W3CDTF">2021-09-28T13:39:08Z</dcterms:created>
  <dcterms:modified xsi:type="dcterms:W3CDTF">2025-02-05T23:44:58Z</dcterms:modified>
</cp:coreProperties>
</file>