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257" r:id="rId5"/>
    <p:sldId id="267" r:id="rId6"/>
    <p:sldId id="268" r:id="rId7"/>
    <p:sldId id="259" r:id="rId8"/>
    <p:sldId id="260" r:id="rId9"/>
    <p:sldId id="261" r:id="rId10"/>
    <p:sldId id="263" r:id="rId11"/>
    <p:sldId id="269" r:id="rId12"/>
    <p:sldId id="264" r:id="rId13"/>
    <p:sldId id="262" r:id="rId14"/>
    <p:sldId id="265" r:id="rId15"/>
  </p:sldIdLst>
  <p:sldSz cx="12192000" cy="6858000"/>
  <p:notesSz cx="7103745" cy="10234295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33F"/>
    <a:srgbClr val="A0C2FC"/>
    <a:srgbClr val="FEB207"/>
    <a:srgbClr val="FB7369"/>
    <a:srgbClr val="F39A24"/>
    <a:srgbClr val="6AFDCE"/>
    <a:srgbClr val="F6F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79B2-3752-458E-837A-7F3C8E9920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E9AB7-2BB5-4BC1-AC19-375C855A03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1B67B-E23B-4666-9592-A28633F8FE3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B9BF-ADE8-4768-9581-5633305D5531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250" advTm="3000">
        <p:split orient="vert"/>
      </p:transition>
    </mc:Choice>
    <mc:Fallback>
      <p:transition spd="slow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ef6858c0ebc8ea708ed448ab4b35c31"/>
          <p:cNvPicPr>
            <a:picLocks noChangeAspect="1"/>
          </p:cNvPicPr>
          <p:nvPr/>
        </p:nvPicPr>
        <p:blipFill>
          <a:blip r:embed="rId1"/>
          <a:srcRect l="24609"/>
          <a:stretch>
            <a:fillRect/>
          </a:stretch>
        </p:blipFill>
        <p:spPr>
          <a:xfrm>
            <a:off x="2400935" y="38735"/>
            <a:ext cx="7117715" cy="55260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00" b="53000" l="0" r="100000">
                        <a14:foregroundMark x1="11533" y1="41933" x2="50533" y2="50333"/>
                        <a14:foregroundMark x1="22533" y1="45333" x2="28600" y2="47733"/>
                        <a14:foregroundMark x1="51067" y1="49867" x2="89000" y2="42933"/>
                        <a14:foregroundMark x1="45067" y1="36933" x2="56067" y2="50133"/>
                        <a14:foregroundMark x1="56400" y1="37133" x2="67400" y2="47733"/>
                        <a14:foregroundMark x1="77667" y1="33267" x2="90867" y2="4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>
            <a:fillRect/>
          </a:stretch>
        </p:blipFill>
        <p:spPr bwMode="auto">
          <a:xfrm>
            <a:off x="2717074" y="2011045"/>
            <a:ext cx="7132320" cy="13050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24" t="25001" r="16031" b="15341"/>
          <a:stretch>
            <a:fillRect/>
          </a:stretch>
        </p:blipFill>
        <p:spPr>
          <a:xfrm>
            <a:off x="441077" y="569595"/>
            <a:ext cx="11406753" cy="5735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1291" y="3906982"/>
            <a:ext cx="89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4491" y="3906981"/>
            <a:ext cx="89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49155" y="164465"/>
            <a:ext cx="209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B7369"/>
                </a:solidFill>
                <a:latin typeface="汉仪菱心体简" panose="02010609000101010101" charset="-122"/>
                <a:ea typeface="汉仪菱心体简" panose="02010609000101010101" charset="-122"/>
              </a:rPr>
              <a:t>我</a:t>
            </a:r>
            <a:r>
              <a:rPr lang="zh-CN" altLang="en-US" sz="3600">
                <a:solidFill>
                  <a:srgbClr val="FEB207"/>
                </a:solidFill>
                <a:latin typeface="汉仪菱心体简" panose="02010609000101010101" charset="-122"/>
                <a:ea typeface="汉仪菱心体简" panose="02010609000101010101" charset="-122"/>
              </a:rPr>
              <a:t>的</a:t>
            </a:r>
            <a:r>
              <a:rPr lang="zh-CN" altLang="en-US" sz="3600">
                <a:solidFill>
                  <a:srgbClr val="A0C2FC"/>
                </a:solidFill>
                <a:latin typeface="汉仪菱心体简" panose="02010609000101010101" charset="-122"/>
                <a:ea typeface="汉仪菱心体简" panose="02010609000101010101" charset="-122"/>
              </a:rPr>
              <a:t>荣</a:t>
            </a:r>
            <a:r>
              <a:rPr lang="zh-CN" altLang="en-US" sz="3600">
                <a:solidFill>
                  <a:srgbClr val="C1D33F"/>
                </a:solidFill>
                <a:latin typeface="汉仪菱心体简" panose="02010609000101010101" charset="-122"/>
                <a:ea typeface="汉仪菱心体简" panose="02010609000101010101" charset="-122"/>
              </a:rPr>
              <a:t>誉</a:t>
            </a:r>
            <a:endParaRPr lang="zh-CN" altLang="en-US" sz="3600">
              <a:solidFill>
                <a:srgbClr val="C1D33F"/>
              </a:solidFill>
              <a:latin typeface="汉仪菱心体简" panose="02010609000101010101" charset="-122"/>
              <a:ea typeface="汉仪菱心体简" panose="02010609000101010101" charset="-122"/>
            </a:endParaRPr>
          </a:p>
        </p:txBody>
      </p:sp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7" y="339724"/>
            <a:ext cx="9961563" cy="518823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30437" y="562910"/>
            <a:ext cx="4139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</a:t>
            </a:r>
            <a:r>
              <a:rPr lang="en-US" altLang="zh-CN" sz="400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</a:t>
            </a:r>
            <a:r>
              <a:rPr lang="en-US" altLang="zh-CN" sz="400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 </a:t>
            </a:r>
            <a:r>
              <a:rPr lang="en-US" altLang="zh-CN" sz="400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viết</a:t>
            </a:r>
            <a:endParaRPr lang="zh-CN" altLang="en-US" sz="4000" dirty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0665" t="21855" r="14275" b="59375"/>
          <a:stretch>
            <a:fillRect/>
          </a:stretch>
        </p:blipFill>
        <p:spPr>
          <a:xfrm>
            <a:off x="3013362" y="2515620"/>
            <a:ext cx="8291947" cy="173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04309" y="1475509"/>
            <a:ext cx="6172200" cy="28471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UTM Avo" panose="02040603050506020204" pitchFamily="18" charset="0"/>
              </a:rPr>
              <a:t>Thank you</a:t>
            </a:r>
            <a:endParaRPr lang="en-US" sz="8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49155" y="164465"/>
            <a:ext cx="209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B7369"/>
                </a:solidFill>
                <a:latin typeface="汉仪菱心体简" panose="02010609000101010101" charset="-122"/>
                <a:ea typeface="汉仪菱心体简" panose="02010609000101010101" charset="-122"/>
              </a:rPr>
              <a:t>自</a:t>
            </a:r>
            <a:r>
              <a:rPr lang="zh-CN" altLang="en-US" sz="3600">
                <a:solidFill>
                  <a:srgbClr val="FEB207"/>
                </a:solidFill>
                <a:latin typeface="汉仪菱心体简" panose="02010609000101010101" charset="-122"/>
                <a:ea typeface="汉仪菱心体简" panose="02010609000101010101" charset="-122"/>
              </a:rPr>
              <a:t>我</a:t>
            </a:r>
            <a:r>
              <a:rPr lang="zh-CN" altLang="en-US" sz="3600">
                <a:solidFill>
                  <a:srgbClr val="A0C2FC"/>
                </a:solidFill>
                <a:latin typeface="汉仪菱心体简" panose="02010609000101010101" charset="-122"/>
                <a:ea typeface="汉仪菱心体简" panose="02010609000101010101" charset="-122"/>
              </a:rPr>
              <a:t>介</a:t>
            </a:r>
            <a:r>
              <a:rPr lang="zh-CN" altLang="en-US" sz="3600">
                <a:solidFill>
                  <a:srgbClr val="C1D33F"/>
                </a:solidFill>
                <a:latin typeface="汉仪菱心体简" panose="02010609000101010101" charset="-122"/>
                <a:ea typeface="汉仪菱心体简" panose="02010609000101010101" charset="-122"/>
              </a:rPr>
              <a:t>绍</a:t>
            </a:r>
            <a:endParaRPr lang="zh-CN" altLang="en-US" sz="3600">
              <a:solidFill>
                <a:srgbClr val="C1D33F"/>
              </a:solidFill>
              <a:latin typeface="汉仪菱心体简" panose="02010609000101010101" charset="-122"/>
              <a:ea typeface="汉仪菱心体简" panose="02010609000101010101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06740"/>
            <a:ext cx="7696200" cy="23056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2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12 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2024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216" y="1581126"/>
            <a:ext cx="3136895" cy="116229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in - it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102" y="1742709"/>
            <a:ext cx="22860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64: </a:t>
            </a:r>
            <a:endParaRPr lang="en-US"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8800" y="2641705"/>
            <a:ext cx="4038600" cy="3682896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95499" y="3366363"/>
              <a:ext cx="3505201" cy="2092873"/>
            </a:xfrm>
            <a:prstGeom prst="rect">
              <a:avLst/>
            </a:prstGeom>
            <a:no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in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00800" y="2743200"/>
            <a:ext cx="4038600" cy="3682896"/>
            <a:chOff x="6400800" y="2743200"/>
            <a:chExt cx="4038600" cy="3682896"/>
          </a:xfrm>
          <a:solidFill>
            <a:schemeClr val="accent2"/>
          </a:solidFill>
        </p:grpSpPr>
        <p:sp>
          <p:nvSpPr>
            <p:cNvPr id="14" name="Oval 13"/>
            <p:cNvSpPr/>
            <p:nvPr/>
          </p:nvSpPr>
          <p:spPr>
            <a:xfrm>
              <a:off x="6400800" y="2743200"/>
              <a:ext cx="4038600" cy="368289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6927" y="3436716"/>
              <a:ext cx="3201473" cy="2092873"/>
            </a:xfrm>
            <a:prstGeom prst="rect">
              <a:avLst/>
            </a:prstGeom>
            <a:grpFill/>
          </p:spPr>
          <p:txBody>
            <a:bodyPr wrap="square" lIns="91431" tIns="45716" rIns="91431" bIns="45716" rtlCol="0">
              <a:spAutoFit/>
            </a:bodyPr>
            <a:lstStyle/>
            <a:p>
              <a:pPr algn="ctr"/>
              <a:r>
                <a:rPr lang="en-US" sz="13000" dirty="0">
                  <a:solidFill>
                    <a:srgbClr val="008000"/>
                  </a:solidFill>
                  <a:latin typeface="UTM Avo" panose="02040603050506020204" pitchFamily="18" charset="0"/>
                </a:rPr>
                <a:t>it</a:t>
              </a:r>
              <a:endParaRPr lang="en-US" sz="130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2777" y="2029732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in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99330" y="320453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67518" y="321729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n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2029731"/>
            <a:ext cx="1855694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UTM Avo" panose="02040603050506020204" pitchFamily="18" charset="0"/>
              </a:rPr>
              <a:t>it</a:t>
            </a:r>
            <a:endParaRPr lang="en-US" sz="7200" dirty="0">
              <a:solidFill>
                <a:srgbClr val="008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193741" y="3230052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135035" y="323005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UTM Avo" panose="02040603050506020204" pitchFamily="18" charset="0"/>
              </a:rPr>
              <a:t>t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19400" y="4719916"/>
            <a:ext cx="34962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 - </a:t>
            </a:r>
            <a:r>
              <a:rPr lang="en-US" sz="6000" dirty="0" err="1">
                <a:latin typeface="UTM Avo" panose="02040603050506020204" pitchFamily="18" charset="0"/>
              </a:rPr>
              <a:t>nờ</a:t>
            </a:r>
            <a:r>
              <a:rPr lang="en-US" sz="6000" dirty="0">
                <a:latin typeface="UTM Avo" panose="02040603050506020204" pitchFamily="18" charset="0"/>
              </a:rPr>
              <a:t> - in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58317" y="4719914"/>
            <a:ext cx="3953435" cy="90095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UTM Avo" panose="02040603050506020204" pitchFamily="18" charset="0"/>
              </a:rPr>
              <a:t>i - </a:t>
            </a:r>
            <a:r>
              <a:rPr lang="en-US" sz="6000" dirty="0" err="1">
                <a:latin typeface="UTM Avo" panose="02040603050506020204" pitchFamily="18" charset="0"/>
              </a:rPr>
              <a:t>tờ</a:t>
            </a:r>
            <a:r>
              <a:rPr lang="en-US" sz="6000" dirty="0">
                <a:latin typeface="UTM Avo" panose="02040603050506020204" pitchFamily="18" charset="0"/>
              </a:rPr>
              <a:t> -it</a:t>
            </a:r>
            <a:endParaRPr lang="en-US" sz="60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572" y="171384"/>
            <a:ext cx="3643658" cy="809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pitchFamily="18" charset="0"/>
              </a:rPr>
              <a:t>1.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quen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51746" y="5834111"/>
            <a:ext cx="310327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pờ</a:t>
            </a:r>
            <a:r>
              <a:rPr lang="en-US" sz="4000" dirty="0">
                <a:latin typeface="UTM Avo" panose="02040603050506020204" pitchFamily="18" charset="0"/>
              </a:rPr>
              <a:t> - in - pin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0216" y="5834111"/>
            <a:ext cx="562667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mờ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ít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mít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sắc</a:t>
            </a:r>
            <a:r>
              <a:rPr lang="en-US" sz="4000" dirty="0">
                <a:latin typeface="UTM Avo" panose="02040603050506020204" pitchFamily="18" charset="0"/>
              </a:rPr>
              <a:t> - </a:t>
            </a:r>
            <a:r>
              <a:rPr lang="en-US" sz="4000" dirty="0" err="1">
                <a:latin typeface="UTM Avo" panose="02040603050506020204" pitchFamily="18" charset="0"/>
              </a:rPr>
              <a:t>mít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"/>
          <a:srcRect l="25335" t="40257" r="55409" b="35662"/>
          <a:stretch>
            <a:fillRect/>
          </a:stretch>
        </p:blipFill>
        <p:spPr>
          <a:xfrm>
            <a:off x="2545505" y="1030430"/>
            <a:ext cx="2985723" cy="284867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"/>
          <a:srcRect l="25335" t="63725" r="55409" b="27635"/>
          <a:stretch>
            <a:fillRect/>
          </a:stretch>
        </p:blipFill>
        <p:spPr>
          <a:xfrm>
            <a:off x="2545505" y="4263121"/>
            <a:ext cx="2880942" cy="8537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2517873" y="4122508"/>
            <a:ext cx="2971022" cy="1641808"/>
            <a:chOff x="3798706" y="1238820"/>
            <a:chExt cx="2221094" cy="1510622"/>
          </a:xfrm>
        </p:grpSpPr>
        <p:sp>
          <p:nvSpPr>
            <p:cNvPr id="45" name="Rectangle 44"/>
            <p:cNvSpPr/>
            <p:nvPr/>
          </p:nvSpPr>
          <p:spPr>
            <a:xfrm>
              <a:off x="3798706" y="123882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solidFill>
                    <a:schemeClr val="tx1"/>
                  </a:solidFill>
                  <a:latin typeface="UTM Avo" panose="02040603050506020204" pitchFamily="18" charset="0"/>
                </a:rPr>
                <a:t>pin</a:t>
              </a:r>
              <a:endParaRPr lang="en-US" sz="48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>
                  <a:solidFill>
                    <a:srgbClr val="008000"/>
                  </a:solidFill>
                  <a:latin typeface="UTM Avo" panose="02040603050506020204" pitchFamily="18" charset="0"/>
                </a:rPr>
                <a:t>p</a:t>
              </a:r>
              <a:endParaRPr lang="en-US" sz="4800" dirty="0">
                <a:solidFill>
                  <a:srgbClr val="008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14900" y="2063642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UTM Avo" panose="02040603050506020204" pitchFamily="18" charset="0"/>
                </a:rPr>
                <a:t>in</a:t>
              </a:r>
              <a:endParaRPr lang="en-US" sz="40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"/>
          <a:srcRect l="53604" t="17233" r="23261" b="36322"/>
          <a:stretch>
            <a:fillRect/>
          </a:stretch>
        </p:blipFill>
        <p:spPr>
          <a:xfrm>
            <a:off x="6643231" y="1030430"/>
            <a:ext cx="3010093" cy="290982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"/>
          <a:srcRect l="58324" t="63911" r="23261" b="27633"/>
          <a:stretch>
            <a:fillRect/>
          </a:stretch>
        </p:blipFill>
        <p:spPr>
          <a:xfrm>
            <a:off x="6748013" y="4259755"/>
            <a:ext cx="3010093" cy="89268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562306" y="4192304"/>
            <a:ext cx="3171941" cy="1641807"/>
            <a:chOff x="6481383" y="4083584"/>
            <a:chExt cx="3171941" cy="1656346"/>
          </a:xfrm>
        </p:grpSpPr>
        <p:grpSp>
          <p:nvGrpSpPr>
            <p:cNvPr id="52" name="Group 51"/>
            <p:cNvGrpSpPr/>
            <p:nvPr/>
          </p:nvGrpSpPr>
          <p:grpSpPr>
            <a:xfrm>
              <a:off x="6481383" y="4083584"/>
              <a:ext cx="3171941" cy="1656346"/>
              <a:chOff x="3810000" y="1447801"/>
              <a:chExt cx="2209800" cy="1523999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810000" y="1447801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8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mít</a:t>
                </a:r>
                <a:endParaRPr lang="en-US" sz="4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10000" y="2286000"/>
                <a:ext cx="1104900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 err="1">
                    <a:solidFill>
                      <a:srgbClr val="008000"/>
                    </a:solidFill>
                    <a:latin typeface="UTM Avo" panose="02040603050506020204" pitchFamily="18" charset="0"/>
                  </a:rPr>
                  <a:t>mit</a:t>
                </a:r>
                <a:endParaRPr lang="en-US" sz="4000" dirty="0">
                  <a:solidFill>
                    <a:srgbClr val="008000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914900" y="2286000"/>
                <a:ext cx="1104900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40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8754035" y="5152443"/>
              <a:ext cx="106304" cy="1418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/>
          <p:nvPr/>
        </p:nvSpPr>
        <p:spPr>
          <a:xfrm>
            <a:off x="1788460" y="2550675"/>
            <a:ext cx="7261412" cy="985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UTM Avo" panose="02040603050506020204" pitchFamily="18" charset="0"/>
              </a:rPr>
              <a:t>Tìm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tiếng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chứa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vần</a:t>
            </a:r>
            <a:r>
              <a:rPr lang="en-US" sz="4800" dirty="0">
                <a:latin typeface="UTM Avo" panose="02040603050506020204" pitchFamily="18" charset="0"/>
              </a:rPr>
              <a:t> in, it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/>
          <a:srcRect l="25652" t="14929" r="25954" b="14851"/>
          <a:stretch>
            <a:fillRect/>
          </a:stretch>
        </p:blipFill>
        <p:spPr>
          <a:xfrm>
            <a:off x="2623931" y="809625"/>
            <a:ext cx="6296732" cy="5136776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1454726" y="0"/>
            <a:ext cx="9331037" cy="809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2.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Hái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trên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cây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,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xếp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hai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rổ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đúng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.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44636" y="2597727"/>
            <a:ext cx="290946" cy="2909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135582" y="3581400"/>
            <a:ext cx="433786" cy="19257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135582" y="2126672"/>
            <a:ext cx="3204696" cy="338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37930" y="2126672"/>
            <a:ext cx="1431797" cy="338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908481" y="3172690"/>
            <a:ext cx="1261246" cy="2334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135582" y="3377045"/>
            <a:ext cx="3422772" cy="2130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pic>
        <p:nvPicPr>
          <p:cNvPr id="1026" name="Picture 2" descr="Cà chua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4" y="2992821"/>
            <a:ext cx="2527001" cy="16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í Quyết Chọn Và Khử Mùi Hôi Của Thịt Vịt Khi Chế Biến | Cooky.v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4" y="2998814"/>
            <a:ext cx="2672899" cy="167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ạc Vai Bò Úc Nhập Khẩu - Cung cấp thực phẩm - Csf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184" y="2992821"/>
            <a:ext cx="2527001" cy="168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3848613" y="2422254"/>
            <a:ext cx="4094019" cy="2826327"/>
          </a:xfrm>
          <a:prstGeom prst="donut">
            <a:avLst>
              <a:gd name="adj" fmla="val 39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097981" y="2422254"/>
            <a:ext cx="4094019" cy="2826327"/>
          </a:xfrm>
          <a:prstGeom prst="donut">
            <a:avLst>
              <a:gd name="adj" fmla="val 39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74673" y="5248581"/>
            <a:ext cx="1537854" cy="902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</a:rPr>
              <a:t>vịt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66564" y="5248580"/>
            <a:ext cx="1537854" cy="902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</a:rPr>
              <a:t>thịt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793" y="5248580"/>
            <a:ext cx="2922978" cy="902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UTM Avo" panose="02040603050506020204" pitchFamily="18" charset="0"/>
              </a:rPr>
              <a:t>cà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chua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木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9155" y="-9525"/>
            <a:ext cx="2098675" cy="1158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49155" y="164465"/>
            <a:ext cx="2098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B7369"/>
                </a:solidFill>
                <a:latin typeface="汉仪菱心体简" panose="02010609000101010101" charset="-122"/>
                <a:ea typeface="汉仪菱心体简" panose="02010609000101010101" charset="-122"/>
              </a:rPr>
              <a:t>我</a:t>
            </a:r>
            <a:r>
              <a:rPr lang="zh-CN" altLang="en-US" sz="3600">
                <a:solidFill>
                  <a:srgbClr val="FEB207"/>
                </a:solidFill>
                <a:latin typeface="汉仪菱心体简" panose="02010609000101010101" charset="-122"/>
                <a:ea typeface="汉仪菱心体简" panose="02010609000101010101" charset="-122"/>
              </a:rPr>
              <a:t>的</a:t>
            </a:r>
            <a:r>
              <a:rPr lang="zh-CN" altLang="en-US" sz="3600">
                <a:solidFill>
                  <a:srgbClr val="A0C2FC"/>
                </a:solidFill>
                <a:latin typeface="汉仪菱心体简" panose="02010609000101010101" charset="-122"/>
                <a:ea typeface="汉仪菱心体简" panose="02010609000101010101" charset="-122"/>
              </a:rPr>
              <a:t>生</a:t>
            </a:r>
            <a:r>
              <a:rPr lang="zh-CN" altLang="en-US" sz="3600">
                <a:solidFill>
                  <a:srgbClr val="C1D33F"/>
                </a:solidFill>
                <a:latin typeface="汉仪菱心体简" panose="02010609000101010101" charset="-122"/>
                <a:ea typeface="汉仪菱心体简" panose="02010609000101010101" charset="-122"/>
              </a:rPr>
              <a:t>活</a:t>
            </a:r>
            <a:endParaRPr lang="zh-CN" altLang="en-US" sz="3600">
              <a:solidFill>
                <a:srgbClr val="C1D33F"/>
              </a:solidFill>
              <a:latin typeface="汉仪菱心体简" panose="02010609000101010101" charset="-122"/>
              <a:ea typeface="汉仪菱心体简" panose="02010609000101010101" charset="-122"/>
            </a:endParaRPr>
          </a:p>
        </p:txBody>
      </p:sp>
      <p:pic>
        <p:nvPicPr>
          <p:cNvPr id="15" name="图片 14" descr="3acc49667619b3c3610456f79fa1a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010" y="448945"/>
            <a:ext cx="3719195" cy="2261870"/>
          </a:xfrm>
          <a:prstGeom prst="rect">
            <a:avLst/>
          </a:prstGeom>
        </p:spPr>
      </p:pic>
      <p:pic>
        <p:nvPicPr>
          <p:cNvPr id="16" name="图片 15" descr="3acc49667619b3c3610456f79fa1a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0000">
            <a:off x="2814320" y="3072765"/>
            <a:ext cx="3719195" cy="2261870"/>
          </a:xfrm>
          <a:prstGeom prst="rect">
            <a:avLst/>
          </a:prstGeom>
        </p:spPr>
      </p:pic>
      <p:pic>
        <p:nvPicPr>
          <p:cNvPr id="17" name="图片 16" descr="3acc49667619b3c3610456f79fa1a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0000">
            <a:off x="6029960" y="1552575"/>
            <a:ext cx="3719195" cy="2261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674" t="13920" r="21564" b="15057"/>
          <a:stretch>
            <a:fillRect/>
          </a:stretch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3213464" y="425849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59978" y="425849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12229" y="425849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91600" y="425849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043851" y="4255950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69415" y="4671419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49439" y="4671418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24103" y="468448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98571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964527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6904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756006" y="5113012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896242" y="551033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48493" y="5514997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314362" y="552915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254194" y="554189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306445" y="5529150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257931" y="5514997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311465" y="5500611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76354" y="5933776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141667" y="5938688"/>
            <a:ext cx="104502" cy="391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2129245"/>
            <a:ext cx="12083143" cy="26778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ngờ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tin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cò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nửa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nghi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ngờ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cò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dối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cắp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mổ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cua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định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ăn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thịt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cua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卡通小学生班干部竞选自我介绍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WPS Presentation</Application>
  <PresentationFormat>Widescreen</PresentationFormat>
  <Paragraphs>73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Arial</vt:lpstr>
      <vt:lpstr>SimSun</vt:lpstr>
      <vt:lpstr>Wingdings</vt:lpstr>
      <vt:lpstr>汉仪菱心体简</vt:lpstr>
      <vt:lpstr>HP001 4 hàng</vt:lpstr>
      <vt:lpstr>Times New Roman</vt:lpstr>
      <vt:lpstr>UTM Avo</vt:lpstr>
      <vt:lpstr>Segoe Print</vt:lpstr>
      <vt:lpstr>Yu Gothic Light</vt:lpstr>
      <vt:lpstr>Microsoft YaHei</vt:lpstr>
      <vt:lpstr>Arial Unicode MS</vt:lpstr>
      <vt:lpstr>等线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hien le</cp:lastModifiedBy>
  <cp:revision>41</cp:revision>
  <cp:lastPrinted>2023-11-25T08:37:00Z</cp:lastPrinted>
  <dcterms:created xsi:type="dcterms:W3CDTF">2017-07-24T02:09:00Z</dcterms:created>
  <dcterms:modified xsi:type="dcterms:W3CDTF">2024-11-24T12:02:42Z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1033-12.2.0.18911</vt:lpwstr>
  </property>
  <property fmtid="{D5CDD505-2E9C-101B-9397-08002B2CF9AE}" pid="3" name="ICV">
    <vt:lpwstr>FB69B047E3DD4C42A73F8BCB0BB8B3F4_12</vt:lpwstr>
  </property>
</Properties>
</file>