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2" r:id="rId4"/>
  </p:sldMasterIdLst>
  <p:notesMasterIdLst>
    <p:notesMasterId r:id="rId21"/>
  </p:notesMasterIdLst>
  <p:sldIdLst>
    <p:sldId id="292" r:id="rId5"/>
    <p:sldId id="301" r:id="rId6"/>
    <p:sldId id="302" r:id="rId7"/>
    <p:sldId id="303" r:id="rId8"/>
    <p:sldId id="304" r:id="rId9"/>
    <p:sldId id="305" r:id="rId10"/>
    <p:sldId id="298" r:id="rId11"/>
    <p:sldId id="306" r:id="rId12"/>
    <p:sldId id="275" r:id="rId13"/>
    <p:sldId id="307" r:id="rId14"/>
    <p:sldId id="312" r:id="rId15"/>
    <p:sldId id="289" r:id="rId16"/>
    <p:sldId id="308" r:id="rId17"/>
    <p:sldId id="278" r:id="rId18"/>
    <p:sldId id="299" r:id="rId19"/>
    <p:sldId id="311" r:id="rId20"/>
  </p:sldIdLst>
  <p:sldSz cx="12192000" cy="6858000"/>
  <p:notesSz cx="6858000" cy="9144000"/>
  <p:embeddedFontLst>
    <p:embeddedFont>
      <p:font typeface="SimSun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VNI-Avo" pitchFamily="2" charset="0"/>
      <p:regular r:id="rId38"/>
      <p:bold r:id="rId39"/>
      <p: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font" Target="fonts/font16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A0CE1-FCB1-4D18-BD0A-E267214A284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1B0E5-BE2F-41ED-8780-B15177987AF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F57-9428-4501-9C33-0C63354A872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7020-1590-45C3-B114-8C4E8C2389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314D-FCE9-4F96-8760-3AE857EC0C3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4A6-E8D9-4046-96A5-A2E4C33DC5F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3A8E-2A1F-4A11-938B-01D49E0FB7D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074-82F9-4D3B-8728-5BF67805B45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486B-84DF-424C-99E5-2593FF9BBF7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B4-0465-4AFA-8B8B-B9EBD650AA3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BAC-EC0B-4155-94C3-B5461FF6A10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8B7A-C877-4C9C-95C2-2BC62790E18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98B-7E6D-4A5D-BE91-1CDDC3FE1977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E74E-F3A1-44BE-BF4A-7E66D045676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82B-7582-4FAA-9175-D9D4CE6FACEA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D554-3C20-4495-92C3-83FDC959CE9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7A6-B96D-4B4E-8E86-F3780B30453B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50D-C90D-4C75-99CD-EC8D4FE431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5E1B-D74B-4341-BBCD-98E79FA7BCE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EAB-07D2-4CA9-BE99-DCBDD37E6F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3BEA-B2BD-4ED6-B69C-993790FE47B6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5BDA-2B5F-473E-9313-5DBC57474F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16AB0-A53C-4BE0-BC62-11EDCC79948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97713-6C07-46D6-8BD9-E51DA6934CD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  <a:endParaRPr lang="en-US" sz="40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39850"/>
            <a:ext cx="77819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  <a:endParaRPr lang="en-US" sz="40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2192000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4717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2379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900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369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8941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9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50038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5689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0" y="228917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637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35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4963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29800" y="44497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5475" y="494982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250" y="5472113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825" y="59483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/>
          <p:nvPr/>
        </p:nvGrpSpPr>
        <p:grpSpPr bwMode="auto">
          <a:xfrm>
            <a:off x="1509713" y="2300288"/>
            <a:ext cx="10204450" cy="1701800"/>
            <a:chOff x="5620328" y="2270871"/>
            <a:chExt cx="5070713" cy="1272102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20328" y="2270871"/>
              <a:ext cx="5070713" cy="8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Lang thang: ®I hÕt chç nµy ®Ðn chç kh¸c kh«ng</a:t>
              </a:r>
              <a:endParaRPr lang="en-US" altLang="en-US" sz="3200">
                <a:solidFill>
                  <a:srgbClr val="FF0000"/>
                </a:solidFill>
                <a:latin typeface=".VnAvant" panose="020B7200000000000000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 dõng l¹i chç nµo.</a:t>
              </a:r>
              <a:endParaRPr lang="en-US" altLang="en-US" sz="32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4702029" cy="4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ho¾m: rÊt s©u kh«ng thÊy ®¸y</a:t>
              </a:r>
              <a:endParaRPr lang="en-US" altLang="en-US" sz="32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gi¶i nghÜa tõ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3.Tập đọc</a:t>
            </a:r>
            <a:endParaRPr lang="en-US" sz="40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12863" y="5538788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0000"/>
                </a:solidFill>
                <a:latin typeface="UTM Avo"/>
              </a:rPr>
              <a:t>4. Tập viết</a:t>
            </a:r>
            <a:endParaRPr lang="en-US" sz="4800">
              <a:solidFill>
                <a:srgbClr val="000000"/>
              </a:solidFill>
              <a:latin typeface="UTM Avo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06817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  <a:endParaRPr lang="en-US" altLang="en-US" sz="96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Khuy ¸o 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618288" y="1492250"/>
            <a:ext cx="3919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  <a:endParaRPr lang="en-US" sz="48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299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Lòy tre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Tµu thñy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371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Huy hiÖu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109: </a:t>
            </a:r>
            <a:endParaRPr lang="en-US" altLang="en-US" sz="40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80113" y="1531938"/>
            <a:ext cx="40782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oam    oam</a:t>
            </a: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109980" y="200025"/>
            <a:ext cx="894842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hai  ngày  24 tháng 2  năm 2025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9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oam</a:t>
              </a:r>
              <a:endParaRPr lang="en-US" altLang="en-US" sz="960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7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oam</a:t>
              </a:r>
              <a:endParaRPr lang="en-US" altLang="en-US" sz="960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7175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46053" y="5770563"/>
            <a:ext cx="759689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.VnAvant" panose="020B7200000000000000" pitchFamily="34" charset="0"/>
              </a:rPr>
              <a:t>ngê -oam - ngoam- nÆng – ngo¹m</a:t>
            </a:r>
            <a:endParaRPr lang="en-US" sz="320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174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UTM Avo" pitchFamily="18" charset="0"/>
              </a:rPr>
              <a:t>1.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itchFamily="18" charset="0"/>
              </a:rPr>
              <a:t>Làm</a:t>
            </a:r>
            <a:r>
              <a:rPr lang="en-US" sz="4000" kern="0" dirty="0" smtClean="0">
                <a:solidFill>
                  <a:srgbClr val="FFFFFF"/>
                </a:solidFill>
                <a:latin typeface="UTM Avo" pitchFamily="18" charset="0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itchFamily="18" charset="0"/>
              </a:rPr>
              <a:t>quen</a:t>
            </a:r>
            <a:endParaRPr lang="en-US" sz="4000" kern="0" dirty="0" smtClean="0">
              <a:solidFill>
                <a:srgbClr val="FFFFFF"/>
              </a:solidFill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093" y="1940019"/>
            <a:ext cx="2871989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>
                <a:solidFill>
                  <a:srgbClr val="008000"/>
                </a:solidFill>
                <a:latin typeface=".VnAvant" panose="020B7200000000000000" pitchFamily="34" charset="0"/>
              </a:rPr>
              <a:t>oam</a:t>
            </a:r>
            <a:endParaRPr lang="en-US" sz="720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2" y="3094177"/>
            <a:ext cx="1542063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endParaRPr lang="en-US" sz="600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4050405" y="3112120"/>
            <a:ext cx="11912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m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482264" y="4461239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r>
              <a:rPr lang="en-US" sz="4400" dirty="0" smtClean="0">
                <a:solidFill>
                  <a:srgbClr val="FFFFFF"/>
                </a:solidFill>
                <a:latin typeface="VNI-Avo" pitchFamily="2" charset="0"/>
              </a:rPr>
              <a:t> - m - 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oam</a:t>
            </a:r>
            <a:endParaRPr lang="en-US" sz="4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648575" y="426720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ngo¹m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650163" y="4267200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0163" y="5064125"/>
            <a:ext cx="257492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8000"/>
                </a:solidFill>
                <a:latin typeface=".VnAvant" panose="020B7200000000000000" pitchFamily="34" charset="0"/>
              </a:rPr>
              <a:t>ngoam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083800" y="5037138"/>
            <a:ext cx="73501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340975" y="5545138"/>
            <a:ext cx="100013" cy="1317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93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030413"/>
            <a:ext cx="2476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71234" y="5891403"/>
            <a:ext cx="892076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.VnAvant" panose="020B7200000000000000" pitchFamily="34" charset="0"/>
              </a:rPr>
              <a:t>k</a:t>
            </a:r>
            <a:r>
              <a:rPr lang="en-US" sz="36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hê</a:t>
            </a:r>
            <a:r>
              <a:rPr lang="en-US" sz="360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oaêm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khoaêm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huyeàn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khoaèm</a:t>
            </a:r>
            <a:endParaRPr lang="en-US" sz="36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itchFamily="18" charset="0"/>
              </a:rPr>
              <a:t>1. Làm quen</a:t>
            </a:r>
            <a:endParaRPr lang="en-US" sz="4000" kern="0" smtClean="0">
              <a:solidFill>
                <a:srgbClr val="FFFFFF"/>
              </a:solidFill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65" y="1709036"/>
            <a:ext cx="3614003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 smtClean="0">
                <a:solidFill>
                  <a:srgbClr val="008000"/>
                </a:solidFill>
                <a:latin typeface="VNI-Avo" pitchFamily="2" charset="0"/>
              </a:rPr>
              <a:t>oaêm</a:t>
            </a:r>
            <a:endParaRPr lang="en-US" sz="720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799464" y="3011753"/>
            <a:ext cx="2471769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271234" y="3011753"/>
            <a:ext cx="10698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m</a:t>
            </a:r>
            <a:endParaRPr lang="en-US" sz="60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440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m - 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oaêm</a:t>
            </a:r>
            <a:endParaRPr lang="en-US" sz="4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594475" y="4276725"/>
            <a:ext cx="3298825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má </a:t>
            </a:r>
            <a:r>
              <a:rPr lang="en-US" altLang="en-US" sz="4400">
                <a:solidFill>
                  <a:srgbClr val="000000"/>
                </a:solidFill>
                <a:latin typeface="VNI-Avo" pitchFamily="2" charset="0"/>
              </a:rPr>
              <a:t>kh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oaèm</a:t>
            </a:r>
            <a:endParaRPr lang="en-US" altLang="en-US" sz="4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594475" y="4246563"/>
            <a:ext cx="329882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VNI-Avo" pitchFamily="2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oaèm</a:t>
            </a:r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4163" y="5092700"/>
            <a:ext cx="24288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VNI-Avo" pitchFamily="2" charset="0"/>
              </a:rPr>
              <a:t>k</a:t>
            </a:r>
            <a:r>
              <a:rPr lang="en-US" sz="4800" dirty="0" err="1" smtClean="0">
                <a:latin typeface="VNI-Avo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oaêm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20175" y="5121275"/>
            <a:ext cx="719138" cy="677863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385723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13850" y="5326063"/>
            <a:ext cx="187325" cy="73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749425"/>
            <a:ext cx="3182937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itchFamily="18" charset="0"/>
              </a:rPr>
              <a:t>Bảng gài</a:t>
            </a:r>
            <a:endParaRPr lang="en-US" altLang="en-US" sz="540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06363" y="5534025"/>
            <a:ext cx="3616325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Dª nhai l¸ nhåm nhoµm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418013" y="5480050"/>
            <a:ext cx="31940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GiÕng nu­íc s©u ho¾m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756650" y="5226050"/>
            <a:ext cx="34353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KhØ ngo¹m </a:t>
            </a:r>
            <a:r>
              <a:rPr lang="en-US" altLang="en-US" sz="4000">
                <a:solidFill>
                  <a:srgbClr val="000000"/>
                </a:solidFill>
                <a:latin typeface="VNI-Avo" pitchFamily="2" charset="0"/>
              </a:rPr>
              <a:t>dö­a</a:t>
            </a:r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 hÊu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UTM Avo" pitchFamily="18" charset="0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o¨m?TiÕng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oam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VNI-Avo" pitchFamily="2" charset="0"/>
              </a:rPr>
              <a:t>oaêm</a:t>
            </a:r>
            <a:endParaRPr lang="en-US" altLang="en-US" sz="400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113088" y="1579563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.VnAvant" panose="020B7200000000000000" pitchFamily="34" charset="0"/>
              </a:rPr>
              <a:t>oam</a:t>
            </a:r>
            <a:endParaRPr lang="en-US" altLang="en-US" sz="400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4388"/>
            <a:ext cx="33289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2975"/>
            <a:ext cx="2936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178175"/>
            <a:ext cx="312578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endCxn id="28" idx="4"/>
          </p:cNvCxnSpPr>
          <p:nvPr/>
        </p:nvCxnSpPr>
        <p:spPr>
          <a:xfrm flipV="1">
            <a:off x="3554413" y="2586038"/>
            <a:ext cx="623887" cy="2894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32675" y="2563813"/>
            <a:ext cx="630238" cy="2787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41925" y="2214563"/>
            <a:ext cx="3733800" cy="348615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WPS Presentation</Application>
  <PresentationFormat>Widescreen</PresentationFormat>
  <Paragraphs>98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Calibri Light</vt:lpstr>
      <vt:lpstr>HP001 4 hàng</vt:lpstr>
      <vt:lpstr>.VnAvant</vt:lpstr>
      <vt:lpstr>字魂17号-萌趣果冻体</vt:lpstr>
      <vt:lpstr>Segoe Print</vt:lpstr>
      <vt:lpstr>UTM Avo</vt:lpstr>
      <vt:lpstr>Times New Roman</vt:lpstr>
      <vt:lpstr>VNI-Avo</vt:lpstr>
      <vt:lpstr>Verdana</vt:lpstr>
      <vt:lpstr>UTM Avo</vt:lpstr>
      <vt:lpstr>Microsoft YaHei</vt:lpstr>
      <vt:lpstr>Arial Unicode MS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Tập đọc</vt:lpstr>
      <vt:lpstr>Tập đọc</vt:lpstr>
      <vt:lpstr>PowerPoint 演示文稿</vt:lpstr>
      <vt:lpstr>3.Tập đọc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hien le</cp:lastModifiedBy>
  <cp:revision>102</cp:revision>
  <dcterms:created xsi:type="dcterms:W3CDTF">2018-11-27T03:58:00Z</dcterms:created>
  <dcterms:modified xsi:type="dcterms:W3CDTF">2025-02-16T09:13:33Z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F80BAFCCB8D34506A659C4C6D836A6C1_12</vt:lpwstr>
  </property>
  <property fmtid="{D5CDD505-2E9C-101B-9397-08002B2CF9AE}" pid="3" name="KSOProductBuildVer">
    <vt:lpwstr>1033-12.2.0.19805</vt:lpwstr>
  </property>
</Properties>
</file>