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8"/>
  </p:notesMasterIdLst>
  <p:sldIdLst>
    <p:sldId id="330" r:id="rId5"/>
    <p:sldId id="331" r:id="rId6"/>
    <p:sldId id="7333" r:id="rId7"/>
    <p:sldId id="332" r:id="rId8"/>
    <p:sldId id="7304" r:id="rId9"/>
    <p:sldId id="7323" r:id="rId10"/>
    <p:sldId id="7306" r:id="rId11"/>
    <p:sldId id="7308" r:id="rId12"/>
    <p:sldId id="7307" r:id="rId13"/>
    <p:sldId id="7324" r:id="rId14"/>
    <p:sldId id="7325" r:id="rId15"/>
    <p:sldId id="333" r:id="rId16"/>
    <p:sldId id="7311" r:id="rId17"/>
    <p:sldId id="7313" r:id="rId18"/>
    <p:sldId id="7326" r:id="rId19"/>
    <p:sldId id="7312" r:id="rId20"/>
    <p:sldId id="7327" r:id="rId21"/>
    <p:sldId id="7328" r:id="rId22"/>
    <p:sldId id="7329" r:id="rId23"/>
    <p:sldId id="7330" r:id="rId24"/>
    <p:sldId id="7332" r:id="rId25"/>
    <p:sldId id="7331" r:id="rId26"/>
    <p:sldId id="73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4263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a:xfrm>
            <a:off x="838200" y="6356350"/>
            <a:ext cx="2743200" cy="365125"/>
          </a:xfrm>
          <a:prstGeom prst="rect">
            <a:avLst/>
          </a:prstGeom>
        </p:spPr>
        <p:txBody>
          <a:bodyPr/>
          <a:lstStyle/>
          <a:p>
            <a:fld id="{3DFE48A3-FBB0-4D53-AD96-BBA31C39C62D}" type="datetimeFigureOut">
              <a:rPr lang="zh-CN" altLang="en-US" smtClean="0"/>
              <a:t>2023/1/15</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a:xfrm>
            <a:off x="8610600" y="6356350"/>
            <a:ext cx="2743200" cy="365125"/>
          </a:xfrm>
          <a:prstGeom prst="rect">
            <a:avLst/>
          </a:prstGeom>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2023/1/15</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1/15/2023</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1/15/2023</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4966" y="180753"/>
            <a:ext cx="2132546" cy="21325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654"/>
            <a:ext cx="3927906" cy="29459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4" y="901057"/>
            <a:ext cx="12954000" cy="5048028"/>
          </a:xfrm>
          <a:prstGeom prst="rect">
            <a:avLst/>
          </a:prstGeom>
        </p:spPr>
      </p:pic>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9093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grpSp>
        <p:nvGrpSpPr>
          <p:cNvPr id="8" name="Group 7"/>
          <p:cNvGrpSpPr/>
          <p:nvPr/>
        </p:nvGrpSpPr>
        <p:grpSpPr>
          <a:xfrm>
            <a:off x="1250570" y="1224199"/>
            <a:ext cx="9632832" cy="4438273"/>
            <a:chOff x="710836" y="1134617"/>
            <a:chExt cx="9632832" cy="4438273"/>
          </a:xfrm>
        </p:grpSpPr>
        <p:sp>
          <p:nvSpPr>
            <p:cNvPr id="9" name="TextBox 8"/>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189724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10611873" cy="2904113"/>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làm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bầu</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trời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thế</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nào</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3218972"/>
            <a:ext cx="11436217"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hót kì diệu của hoạ mi đã làm cho những sự vật trên bầu trời thay đổi: </a:t>
            </a:r>
            <a:r>
              <a:rPr kumimoji="0" lang="vi-VN" sz="4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Trời bỗng sáng ra, những luồng sáng chiếu qua các chùm lộc mới nhú, rực rỡ hơn, da trời bỗng xanh hơn, những làn mây trắng trắng hơn, xốp hơn, trôi nhẹ nhàng hơn</a:t>
            </a:r>
            <a:endParaRPr kumimoji="0" lang="zh-CN" altLang="en-US" sz="72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105869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hòa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1018949" y="357447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gợn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sóng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trở</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nên</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lấp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lánh</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thêm</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hòa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nhịp</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4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3" name="Rectangle 2"/>
          <p:cNvSpPr/>
          <p:nvPr/>
        </p:nvSpPr>
        <p:spPr>
          <a:xfrm>
            <a:off x="852054" y="2916540"/>
            <a:ext cx="4821381" cy="1018309"/>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5" name="Rectangle 4"/>
          <p:cNvSpPr/>
          <p:nvPr/>
        </p:nvSpPr>
        <p:spPr>
          <a:xfrm>
            <a:off x="1911929" y="4168546"/>
            <a:ext cx="9580418"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nghe tiếng hót trong suốt của họa mi chợt bừng giấc, xòe những cánh hoa đẹp, bày đủ các màu sắc xanh tươi.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Nói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của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sự</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vật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trên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đất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khi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nghe</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họa</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mi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hót</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1330036" y="4498270"/>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dạo lên những khúc nhạc tưng bừng, ngợi ca núi sông đang đổi mới.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623455" y="3117273"/>
            <a:ext cx="4821381" cy="1018309"/>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Nếu</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đặt</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đọc</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sẽ</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chọn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tên</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nào</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4" name="Group 3"/>
          <p:cNvGrpSpPr/>
          <p:nvPr/>
        </p:nvGrpSpPr>
        <p:grpSpPr>
          <a:xfrm>
            <a:off x="458568" y="2613197"/>
            <a:ext cx="7043668" cy="1023621"/>
            <a:chOff x="458568" y="2821117"/>
            <a:chExt cx="7230705" cy="1210555"/>
          </a:xfrm>
        </p:grpSpPr>
        <p:sp>
          <p:nvSpPr>
            <p:cNvPr id="3"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p:cNvSpPr/>
            <p:nvPr/>
          </p:nvSpPr>
          <p:spPr>
            <a:xfrm>
              <a:off x="458568" y="3013363"/>
              <a:ext cx="1074332" cy="935182"/>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a:t>
              </a:r>
            </a:p>
          </p:txBody>
        </p:sp>
      </p:grpSp>
      <p:grpSp>
        <p:nvGrpSpPr>
          <p:cNvPr id="8" name="Group 7"/>
          <p:cNvGrpSpPr/>
          <p:nvPr/>
        </p:nvGrpSpPr>
        <p:grpSpPr>
          <a:xfrm>
            <a:off x="2525023" y="3864538"/>
            <a:ext cx="7090636" cy="938774"/>
            <a:chOff x="586087" y="2556919"/>
            <a:chExt cx="7138509" cy="1127427"/>
          </a:xfrm>
        </p:grpSpPr>
        <p:sp>
          <p:nvSpPr>
            <p:cNvPr id="9" name="矩形: 圆角 2">
              <a:extLst>
                <a:ext uri="{FF2B5EF4-FFF2-40B4-BE49-F238E27FC236}">
                  <a16:creationId xmlns:a16="http://schemas.microsoft.com/office/drawing/2014/main" id="{51B4E8A8-57A2-24C1-3D49-3EF849A543B6}"/>
                </a:ext>
              </a:extLst>
            </p:cNvPr>
            <p:cNvSpPr/>
            <p:nvPr/>
          </p:nvSpPr>
          <p:spPr>
            <a:xfrm>
              <a:off x="1532900" y="2556919"/>
              <a:ext cx="6191696" cy="1127427"/>
            </a:xfrm>
            <a:prstGeom prst="roundRect">
              <a:avLst>
                <a:gd name="adj" fmla="val 17635"/>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Oval 9"/>
            <p:cNvSpPr/>
            <p:nvPr/>
          </p:nvSpPr>
          <p:spPr>
            <a:xfrm>
              <a:off x="586087" y="2642392"/>
              <a:ext cx="1074332" cy="935182"/>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a:t>
              </a:r>
            </a:p>
          </p:txBody>
        </p:sp>
      </p:grpSp>
      <p:grpSp>
        <p:nvGrpSpPr>
          <p:cNvPr id="11" name="Group 10"/>
          <p:cNvGrpSpPr/>
          <p:nvPr/>
        </p:nvGrpSpPr>
        <p:grpSpPr>
          <a:xfrm>
            <a:off x="4415134" y="5156470"/>
            <a:ext cx="7043065" cy="959355"/>
            <a:chOff x="458567" y="2821117"/>
            <a:chExt cx="7230706" cy="1210555"/>
          </a:xfrm>
        </p:grpSpPr>
        <p:sp>
          <p:nvSpPr>
            <p:cNvPr id="12" name="矩形: 圆角 2">
              <a:extLst>
                <a:ext uri="{FF2B5EF4-FFF2-40B4-BE49-F238E27FC236}">
                  <a16:creationId xmlns:a16="http://schemas.microsoft.com/office/drawing/2014/main" id="{51B4E8A8-57A2-24C1-3D49-3EF849A543B6}"/>
                </a:ext>
              </a:extLst>
            </p:cNvPr>
            <p:cNvSpPr/>
            <p:nvPr/>
          </p:nvSpPr>
          <p:spPr>
            <a:xfrm>
              <a:off x="1351121" y="2821117"/>
              <a:ext cx="6338152" cy="1210555"/>
            </a:xfrm>
            <a:prstGeom prst="roundRect">
              <a:avLst>
                <a:gd name="adj" fmla="val 17635"/>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Oval 12"/>
            <p:cNvSpPr/>
            <p:nvPr/>
          </p:nvSpPr>
          <p:spPr>
            <a:xfrm>
              <a:off x="458567" y="3013363"/>
              <a:ext cx="1114817" cy="1018309"/>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a:t>
              </a:r>
            </a:p>
          </p:txBody>
        </p:sp>
      </p:gr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4059699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441345" y="1379954"/>
            <a:ext cx="11092562" cy="4178376"/>
            <a:chOff x="1354526" y="2679941"/>
            <a:chExt cx="5919821"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134261" y="2679941"/>
              <a:ext cx="5140086"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54526" y="3349827"/>
              <a:ext cx="1080489" cy="5532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240275" y="2857562"/>
              <a:ext cx="492805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tập</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theo</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văn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bản</a:t>
              </a:r>
              <a:r>
                <a:rPr kumimoji="0" lang="en-US" altLang="zh-CN"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3103" y="100040"/>
            <a:ext cx="2985659" cy="2383551"/>
          </a:xfrm>
          <a:prstGeom prst="rect">
            <a:avLst/>
          </a:prstGeom>
        </p:spPr>
      </p:pic>
      <p:sp>
        <p:nvSpPr>
          <p:cNvPr id="8" name="TextBox 7"/>
          <p:cNvSpPr txBox="1"/>
          <p:nvPr/>
        </p:nvSpPr>
        <p:spPr>
          <a:xfrm>
            <a:off x="4333876" y="922400"/>
            <a:ext cx="575656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Quan</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sát</a:t>
            </a:r>
            <a:r>
              <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rPr>
              <a:t> </a:t>
            </a:r>
            <a:r>
              <a:rPr kumimoji="0" lang="en-US" sz="5400" b="1" i="0" u="none" strike="noStrike" kern="1200" cap="none" spc="0" normalizeH="0" baseline="0" noProof="0" dirty="0" err="1">
                <a:ln>
                  <a:noFill/>
                </a:ln>
                <a:solidFill>
                  <a:srgbClr val="C00000"/>
                </a:solidFill>
                <a:effectLst/>
                <a:uLnTx/>
                <a:uFillTx/>
                <a:latin typeface="#9Slide07 Altus" panose="020B0604020202020204" charset="0"/>
                <a:cs typeface="+mn-cs"/>
              </a:rPr>
              <a:t>tranh</a:t>
            </a:r>
            <a:endParaRPr kumimoji="0" lang="en-US" sz="5400" b="1" i="0" u="none" strike="noStrike" kern="1200" cap="none" spc="0" normalizeH="0" baseline="0" noProof="0" dirty="0">
              <a:ln>
                <a:noFill/>
              </a:ln>
              <a:solidFill>
                <a:srgbClr val="C00000"/>
              </a:solidFill>
              <a:effectLst/>
              <a:uLnTx/>
              <a:uFillTx/>
              <a:latin typeface="#9Slide07 Altus" panose="020B0604020202020204" charset="0"/>
              <a:cs typeface="+mn-cs"/>
            </a:endParaRPr>
          </a:p>
        </p:txBody>
      </p:sp>
      <p:grpSp>
        <p:nvGrpSpPr>
          <p:cNvPr id="17" name="Group 16"/>
          <p:cNvGrpSpPr/>
          <p:nvPr/>
        </p:nvGrpSpPr>
        <p:grpSpPr>
          <a:xfrm>
            <a:off x="6986428" y="3480954"/>
            <a:ext cx="5331218" cy="2365932"/>
            <a:chOff x="6986428" y="3480954"/>
            <a:chExt cx="5331218" cy="2365932"/>
          </a:xfrm>
        </p:grpSpPr>
        <p:sp>
          <p:nvSpPr>
            <p:cNvPr id="14" name="Rectangle 13"/>
            <p:cNvSpPr/>
            <p:nvPr/>
          </p:nvSpPr>
          <p:spPr>
            <a:xfrm>
              <a:off x="6986428" y="4516849"/>
              <a:ext cx="3969327" cy="133003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lại</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nghĩ</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như</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vậy</a:t>
              </a:r>
              <a:r>
                <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063" y="3480954"/>
              <a:ext cx="1954583" cy="1954583"/>
            </a:xfrm>
            <a:prstGeom prst="rect">
              <a:avLst/>
            </a:prstGeom>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74" y="2306799"/>
            <a:ext cx="5561325" cy="3128738"/>
          </a:xfrm>
          <a:prstGeom prst="rect">
            <a:avLst/>
          </a:prstGeom>
        </p:spPr>
      </p:pic>
      <p:sp>
        <p:nvSpPr>
          <p:cNvPr id="9" name="Cloud Callout 8"/>
          <p:cNvSpPr/>
          <p:nvPr/>
        </p:nvSpPr>
        <p:spPr>
          <a:xfrm>
            <a:off x="6432519" y="2122686"/>
            <a:ext cx="4506190" cy="2117206"/>
          </a:xfrm>
          <a:prstGeom prst="cloudCallout">
            <a:avLst>
              <a:gd name="adj1" fmla="val -53965"/>
              <a:gd name="adj2" fmla="val 54621"/>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Bức</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tranh</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vẽ</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mùa</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năm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36236" y="630506"/>
            <a:ext cx="978216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tả</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83737" y="3239176"/>
            <a:ext cx="11409680" cy="2460913"/>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Từ</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ngữ</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suốt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dìu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dặt</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0"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zh-CN" altLang="en-US" sz="19900" b="0" i="1" u="none" strike="noStrike" kern="1200" cap="none" spc="0" normalizeH="0" baseline="0" noProof="0" dirty="0">
              <a:ln>
                <a:noFill/>
              </a:ln>
              <a:solidFill>
                <a:srgbClr val="C00000"/>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3733664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940088"/>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7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cxnSp>
        <p:nvCxnSpPr>
          <p:cNvPr id="5" name="Straight Connector 4"/>
          <p:cNvCxnSpPr/>
          <p:nvPr/>
        </p:nvCxnSpPr>
        <p:spPr>
          <a:xfrm flipV="1">
            <a:off x="8683338" y="1622234"/>
            <a:ext cx="1620982" cy="1953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6581" y="4061984"/>
            <a:ext cx="157947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02036" y="4479358"/>
            <a:ext cx="1157291" cy="1394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165524" y="5275995"/>
            <a:ext cx="1035628" cy="1247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42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084841" y="437252"/>
            <a:ext cx="7889455"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Đặt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với</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ngữ</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vừa</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altLang="zh-CN"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altLang="zh-CN" sz="4400" b="1" i="1"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được</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65018" y="2852668"/>
            <a:ext cx="10619509" cy="3176222"/>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khi chim họa mi cất tiếng hót </a:t>
            </a:r>
            <a:r>
              <a:rPr kumimoji="0" lang="vi-VN" sz="4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vang lừng</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khu vườn nhà em như bừng tỉnh sau một giấc ngủ dài</a:t>
            </a:r>
            <a:endParaRPr kumimoji="0" lang="zh-CN" altLang="en-US" sz="19900" b="0" i="1"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pitchFamily="2" charset="-122"/>
              <a:cs typeface="+mn-cs"/>
            </a:endParaRPr>
          </a:p>
        </p:txBody>
      </p:sp>
    </p:spTree>
    <p:extLst>
      <p:ext uri="{BB962C8B-B14F-4D97-AF65-F5344CB8AC3E}">
        <p14:creationId xmlns:p14="http://schemas.microsoft.com/office/powerpoint/2010/main" val="248214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2"/>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540384" y="1091940"/>
            <a:ext cx="11188395" cy="5816977"/>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754195"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thay</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kì</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diệu</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758671" cy="997675"/>
            <a:chOff x="2360277" y="2671670"/>
            <a:chExt cx="3316053"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313917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theo</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đang</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đổi</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mới</a:t>
              </a: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70390" y="706056"/>
            <a:ext cx="11528385" cy="5995686"/>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435713CC-2F73-EA28-C5A6-3D6C89AB0D23}"/>
              </a:ext>
            </a:extLst>
          </p:cNvPr>
          <p:cNvSpPr txBox="1"/>
          <p:nvPr/>
        </p:nvSpPr>
        <p:spPr>
          <a:xfrm>
            <a:off x="406966" y="1114230"/>
            <a:ext cx="11320041" cy="5693866"/>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Mùa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xuân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Mỗi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cất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vang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lừng</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mọi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vật</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như</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có</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sự</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thay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chiếu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qua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chùm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lộc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nhú</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rực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rỡ</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gợn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sóng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hồ</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hoà</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nhịp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với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lấp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thêm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Da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trời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bỗng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làn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xốp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trôi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nhẹ</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nhàng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nghe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trong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suốt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chợt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xòe</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đẹp</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bày</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đủ</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màu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sắc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xanh</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tươi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dìu</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dặt</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giục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loài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dạo</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lên</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khúc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nhạc</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tưng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ngợi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ca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núi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sông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đang</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đổi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mới</a:t>
            </a:r>
            <a:r>
              <a:rPr kumimoji="0" lang="en-US"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Chim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mây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nước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và</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hoa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đều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rằng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tiếng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kì</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diệu</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đã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làm</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cho</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tất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cả</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bừng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tỉnh</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giấc</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Họa</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mi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thấy</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lòng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vui</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sướng</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cố</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hót</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hay </a:t>
            </a:r>
            <a:r>
              <a:rPr kumimoji="0" lang="en-US" sz="2800" b="0"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hơn</a:t>
            </a:r>
            <a: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Võ</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4346098" y="0"/>
            <a:ext cx="3686538" cy="984474"/>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Họa</a:t>
              </a: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 mi </a:t>
              </a:r>
              <a:r>
                <a:rPr kumimoji="0" lang="en-US" altLang="zh-CN"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hót</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20570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4" y="1798069"/>
            <a:ext cx="4302427" cy="1177090"/>
            <a:chOff x="2360277" y="2671670"/>
            <a:chExt cx="1394814"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1246263"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Luồng</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US" sz="4800" b="1" i="1"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sáng</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726413"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rực</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rỡ</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16348" y="2790537"/>
              <a:ext cx="94589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trong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suốt</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517050" y="2747178"/>
              <a:ext cx="1052546"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gợn</a:t>
              </a:r>
              <a:r>
                <a:rPr kumimoji="0" lang="en-US" altLang="zh-CN"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sóng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48304"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vui</a:t>
              </a: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sướng</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6512" y="494466"/>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5" name="文本框 11">
            <a:extLst>
              <a:ext uri="{FF2B5EF4-FFF2-40B4-BE49-F238E27FC236}">
                <a16:creationId xmlns:a16="http://schemas.microsoft.com/office/drawing/2014/main" id="{E0086DAA-FA01-B648-E485-B48AFC66FE8D}"/>
              </a:ext>
            </a:extLst>
          </p:cNvPr>
          <p:cNvSpPr txBox="1"/>
          <p:nvPr/>
        </p:nvSpPr>
        <p:spPr>
          <a:xfrm>
            <a:off x="1651092" y="426295"/>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Giải</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nghĩa</a:t>
            </a:r>
            <a:r>
              <a:rPr kumimoji="0" lang="en-US" altLang="zh-CN"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a:t>
            </a:r>
            <a:endParaRPr kumimoji="0" lang="zh-CN" altLang="en-US" sz="7200" b="0" i="0" u="none" strike="noStrike" kern="1200" cap="none" spc="0" normalizeH="0" baseline="0" noProof="0" dirty="0">
              <a:ln w="28575">
                <a:solidFill>
                  <a:prstClr val="black"/>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526886" y="1864987"/>
            <a:ext cx="4024332"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494050" y="2778604"/>
              <a:ext cx="1069192" cy="596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Luồng</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4771592" y="1844863"/>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Ánh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sáng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di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chuyển</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theo</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chiều</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nhất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định</a:t>
            </a:r>
            <a:endParaRPr kumimoji="0" lang="zh-CN" altLang="en-US" sz="8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51" name="组合 44">
            <a:extLst>
              <a:ext uri="{FF2B5EF4-FFF2-40B4-BE49-F238E27FC236}">
                <a16:creationId xmlns:a16="http://schemas.microsoft.com/office/drawing/2014/main" id="{4EA7395E-188A-4772-C2F5-BD7C67FD0350}"/>
              </a:ext>
            </a:extLst>
          </p:cNvPr>
          <p:cNvGrpSpPr/>
          <p:nvPr/>
        </p:nvGrpSpPr>
        <p:grpSpPr>
          <a:xfrm>
            <a:off x="741674" y="3253345"/>
            <a:ext cx="2333687"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741167" y="2787009"/>
              <a:ext cx="394093"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Lộc</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58" name="文本框 40">
            <a:extLst>
              <a:ext uri="{FF2B5EF4-FFF2-40B4-BE49-F238E27FC236}">
                <a16:creationId xmlns:a16="http://schemas.microsoft.com/office/drawing/2014/main" id="{D2A0FFC3-DD0C-D576-6C42-AAB6BBD22D5C}"/>
              </a:ext>
            </a:extLst>
          </p:cNvPr>
          <p:cNvSpPr txBox="1"/>
          <p:nvPr/>
        </p:nvSpPr>
        <p:spPr>
          <a:xfrm>
            <a:off x="4771592" y="3283368"/>
            <a:ext cx="700712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Lá</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bắt</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mọc</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vào</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xuân</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nvGrpSpPr>
          <p:cNvPr id="23" name="组合 44">
            <a:extLst>
              <a:ext uri="{FF2B5EF4-FFF2-40B4-BE49-F238E27FC236}">
                <a16:creationId xmlns:a16="http://schemas.microsoft.com/office/drawing/2014/main" id="{4EA7395E-188A-4772-C2F5-BD7C67FD0350}"/>
              </a:ext>
            </a:extLst>
          </p:cNvPr>
          <p:cNvGrpSpPr/>
          <p:nvPr/>
        </p:nvGrpSpPr>
        <p:grpSpPr>
          <a:xfrm>
            <a:off x="741674" y="4986003"/>
            <a:ext cx="3337062" cy="1163406"/>
            <a:chOff x="2360278" y="2671670"/>
            <a:chExt cx="1258031" cy="892629"/>
          </a:xfrm>
        </p:grpSpPr>
        <p:grpSp>
          <p:nvGrpSpPr>
            <p:cNvPr id="24"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D2A0FFC3-DD0C-D576-6C42-AAB6BBD22D5C}"/>
                </a:ext>
              </a:extLst>
            </p:cNvPr>
            <p:cNvSpPr txBox="1"/>
            <p:nvPr/>
          </p:nvSpPr>
          <p:spPr>
            <a:xfrm>
              <a:off x="2581979" y="2745488"/>
              <a:ext cx="762329"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Dìu</a:t>
              </a:r>
              <a:r>
                <a:rPr kumimoji="0" lang="en-US" altLang="zh-CN"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800" b="1" i="1"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dặt</a:t>
              </a:r>
              <a:endParaRPr kumimoji="0" lang="zh-CN" altLang="en-US" sz="4800" b="1" i="1" u="none" strike="noStrike" kern="1200" cap="none" spc="0" normalizeH="0" baseline="0" noProof="0" dirty="0">
                <a:ln>
                  <a:noFill/>
                </a:ln>
                <a:solidFill>
                  <a:srgbClr val="70AD47">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28" name="文本框 40">
            <a:extLst>
              <a:ext uri="{FF2B5EF4-FFF2-40B4-BE49-F238E27FC236}">
                <a16:creationId xmlns:a16="http://schemas.microsoft.com/office/drawing/2014/main" id="{D2A0FFC3-DD0C-D576-6C42-AAB6BBD22D5C}"/>
              </a:ext>
            </a:extLst>
          </p:cNvPr>
          <p:cNvSpPr txBox="1"/>
          <p:nvPr/>
        </p:nvSpPr>
        <p:spPr>
          <a:xfrm>
            <a:off x="4771592" y="4779115"/>
            <a:ext cx="6861385"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Âm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nhanh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lúc</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chậm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một</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cách</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nhịp</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nhàng</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và</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êm</a:t>
            </a:r>
            <a:r>
              <a:rPr kumimoji="0" lang="en-US" altLang="zh-C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 </a:t>
            </a:r>
            <a:r>
              <a:rPr kumimoji="0" lang="en-US" altLang="zh-CN"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nhẹ</a:t>
            </a:r>
            <a:endParaRPr kumimoji="0" lang="zh-CN" altLang="en-US" sz="8800" b="1" i="1"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Tree>
    <p:extLst>
      <p:ext uri="{BB962C8B-B14F-4D97-AF65-F5344CB8AC3E}">
        <p14:creationId xmlns:p14="http://schemas.microsoft.com/office/powerpoint/2010/main" val="719588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right)">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P spid="48" grpId="0"/>
      <p:bldP spid="58"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1367324" y="1617564"/>
            <a:ext cx="9886830"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25907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Da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bỗng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xanh</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mây</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xốp</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5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trôi</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nhẹ</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nhàng</a:t>
              </a: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5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1393</Words>
  <Application>Microsoft Office PowerPoint</Application>
  <PresentationFormat>Widescreen</PresentationFormat>
  <Paragraphs>93</Paragraphs>
  <Slides>23</Slides>
  <Notes>4</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宋体</vt:lpstr>
      <vt:lpstr>#9Slide03 IcielNovecento sans E</vt:lpstr>
      <vt:lpstr>#9Slide07 Altus</vt:lpstr>
      <vt:lpstr>Arial</vt:lpstr>
      <vt:lpstr>Calibri</vt:lpstr>
      <vt:lpstr>Calibri Light</vt:lpstr>
      <vt:lpstr>Cambria</vt:lpstr>
      <vt:lpstr>等线</vt:lpstr>
      <vt:lpstr>等线 Light</vt:lpstr>
      <vt:lpstr>Forte</vt:lpstr>
      <vt:lpstr>Segoe UI Black</vt:lpstr>
      <vt:lpstr>SVN-Yahoo</vt:lpstr>
      <vt:lpstr>字魂131号-酷乐潮玩体</vt:lpstr>
      <vt:lpstr>字魂27号-布丁体</vt:lpstr>
      <vt:lpstr>思源黑体 CN</vt:lpstr>
      <vt:lpstr>胡晓波男神体</vt:lpstr>
      <vt:lpstr>阿里巴巴普惠体 Light</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4</cp:revision>
  <dcterms:created xsi:type="dcterms:W3CDTF">2023-01-07T10:39:32Z</dcterms:created>
  <dcterms:modified xsi:type="dcterms:W3CDTF">2023-01-15T06:33:24Z</dcterms:modified>
</cp:coreProperties>
</file>