
<file path=[Content_Types].xml><?xml version="1.0" encoding="utf-8"?>
<Types xmlns="http://schemas.openxmlformats.org/package/2006/content-types">
  <Default Extension="wav" ContentType="audio/x-wav"/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16.fntdata" ContentType="application/x-fontdata"/>
  <Override PartName="/ppt/fonts/font17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1" r:id="rId3"/>
  </p:sldMasterIdLst>
  <p:notesMasterIdLst>
    <p:notesMasterId r:id="rId6"/>
  </p:notesMasterIdLst>
  <p:sldIdLst>
    <p:sldId id="312" r:id="rId4"/>
    <p:sldId id="313" r:id="rId5"/>
    <p:sldId id="302" r:id="rId7"/>
    <p:sldId id="303" r:id="rId8"/>
    <p:sldId id="304" r:id="rId9"/>
    <p:sldId id="305" r:id="rId10"/>
    <p:sldId id="298" r:id="rId11"/>
    <p:sldId id="306" r:id="rId12"/>
    <p:sldId id="314" r:id="rId13"/>
    <p:sldId id="307" r:id="rId14"/>
    <p:sldId id="315" r:id="rId15"/>
    <p:sldId id="317" r:id="rId16"/>
    <p:sldId id="318" r:id="rId17"/>
    <p:sldId id="316" r:id="rId18"/>
    <p:sldId id="319" r:id="rId19"/>
    <p:sldId id="320" r:id="rId20"/>
    <p:sldId id="311" r:id="rId21"/>
  </p:sldIdLst>
  <p:sldSz cx="12192000" cy="6858000"/>
  <p:notesSz cx="6858000" cy="9144000"/>
  <p:embeddedFontLst>
    <p:embeddedFont>
      <p:font typeface="SimSun" panose="02010600030101010101" pitchFamily="2" charset="-122"/>
      <p:regular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VNI-Avo" pitchFamily="2" charset="0"/>
      <p:regular r:id="rId32"/>
      <p:bold r:id="rId33"/>
      <p:italic r:id="rId34"/>
    </p:embeddedFont>
    <p:embeddedFont>
      <p:font typeface="HP001 4 hàng" panose="020B0603050302020204" pitchFamily="34" charset="0"/>
      <p:regular r:id="rId35"/>
      <p:bold r:id="rId36"/>
    </p:embeddedFont>
    <p:embeddedFont>
      <p:font typeface=".VnAvant" panose="020B7200000000000000" pitchFamily="34" charset="0"/>
      <p:regular r:id="rId37"/>
      <p:bold r:id="rId38"/>
      <p:italic r:id="rId39"/>
      <p:boldItalic r:id="rId40"/>
    </p:embeddedFont>
    <p:embeddedFont>
      <p:font typeface="SimSun-ExtB" panose="02010609060101010101" pitchFamily="49" charset="-122"/>
      <p:regular r:id="rId41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66"/>
    <a:srgbClr val="7D4C18"/>
    <a:srgbClr val="6E3D0C"/>
    <a:srgbClr val="FF00FF"/>
    <a:srgbClr val="FF99FF"/>
    <a:srgbClr val="FF66FF"/>
    <a:srgbClr val="FFFF66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0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56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1" Type="http://schemas.openxmlformats.org/officeDocument/2006/relationships/font" Target="fonts/font17.fntdata"/><Relationship Id="rId40" Type="http://schemas.openxmlformats.org/officeDocument/2006/relationships/font" Target="fonts/font16.fntdata"/><Relationship Id="rId4" Type="http://schemas.openxmlformats.org/officeDocument/2006/relationships/slide" Target="slides/slide1.xml"/><Relationship Id="rId39" Type="http://schemas.openxmlformats.org/officeDocument/2006/relationships/font" Target="fonts/font15.fntdata"/><Relationship Id="rId38" Type="http://schemas.openxmlformats.org/officeDocument/2006/relationships/font" Target="fonts/font14.fntdata"/><Relationship Id="rId37" Type="http://schemas.openxmlformats.org/officeDocument/2006/relationships/font" Target="fonts/font13.fntdata"/><Relationship Id="rId36" Type="http://schemas.openxmlformats.org/officeDocument/2006/relationships/font" Target="fonts/font12.fntdata"/><Relationship Id="rId35" Type="http://schemas.openxmlformats.org/officeDocument/2006/relationships/font" Target="fonts/font11.fntdata"/><Relationship Id="rId34" Type="http://schemas.openxmlformats.org/officeDocument/2006/relationships/font" Target="fonts/font10.fntdata"/><Relationship Id="rId33" Type="http://schemas.openxmlformats.org/officeDocument/2006/relationships/font" Target="fonts/font9.fntdata"/><Relationship Id="rId32" Type="http://schemas.openxmlformats.org/officeDocument/2006/relationships/font" Target="fonts/font8.fntdata"/><Relationship Id="rId31" Type="http://schemas.openxmlformats.org/officeDocument/2006/relationships/font" Target="fonts/font7.fntdata"/><Relationship Id="rId30" Type="http://schemas.openxmlformats.org/officeDocument/2006/relationships/font" Target="fonts/font6.fntdata"/><Relationship Id="rId3" Type="http://schemas.openxmlformats.org/officeDocument/2006/relationships/slideMaster" Target="slideMasters/slideMaster2.xml"/><Relationship Id="rId29" Type="http://schemas.openxmlformats.org/officeDocument/2006/relationships/font" Target="fonts/font5.fntdata"/><Relationship Id="rId28" Type="http://schemas.openxmlformats.org/officeDocument/2006/relationships/font" Target="fonts/font4.fntdata"/><Relationship Id="rId27" Type="http://schemas.openxmlformats.org/officeDocument/2006/relationships/font" Target="fonts/font3.fntdata"/><Relationship Id="rId26" Type="http://schemas.openxmlformats.org/officeDocument/2006/relationships/font" Target="fonts/font2.fntdata"/><Relationship Id="rId25" Type="http://schemas.openxmlformats.org/officeDocument/2006/relationships/font" Target="fonts/font1.fntdata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14A8412-DD45-47BF-A71E-336A15D09F73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  <a:endParaRPr lang="en-US" noProof="0" smtClean="0"/>
          </a:p>
          <a:p>
            <a:pPr lvl="1"/>
            <a:r>
              <a:rPr lang="en-US" noProof="0" smtClean="0"/>
              <a:t>Second level</a:t>
            </a:r>
            <a:endParaRPr lang="en-US" noProof="0" smtClean="0"/>
          </a:p>
          <a:p>
            <a:pPr lvl="2"/>
            <a:r>
              <a:rPr lang="en-US" noProof="0" smtClean="0"/>
              <a:t>Third level</a:t>
            </a:r>
            <a:endParaRPr lang="en-US" noProof="0" smtClean="0"/>
          </a:p>
          <a:p>
            <a:pPr lvl="3"/>
            <a:r>
              <a:rPr lang="en-US" noProof="0" smtClean="0"/>
              <a:t>Fourth level</a:t>
            </a:r>
            <a:endParaRPr lang="en-US" noProof="0" smtClean="0"/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C3C616A-043B-4B30-A606-CA689D1B3700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8192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1288" y="768350"/>
            <a:ext cx="6821487" cy="3836988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文本占位符 81922"/>
          <p:cNvSpPr>
            <a:spLocks noGrp="1"/>
          </p:cNvSpPr>
          <p:nvPr>
            <p:ph type="body" idx="1"/>
          </p:nvPr>
        </p:nvSpPr>
        <p:spPr bwMode="auto">
          <a:xfrm>
            <a:off x="711200" y="4860925"/>
            <a:ext cx="568325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en-US" altLang="en-US" smtClean="0">
              <a:ea typeface="等线" charset="-122"/>
            </a:endParaRPr>
          </a:p>
        </p:txBody>
      </p:sp>
      <p:sp>
        <p:nvSpPr>
          <p:cNvPr id="8196" name="灯片编号占位符 1"/>
          <p:cNvSpPr txBox="1">
            <a:spLocks noGrp="1"/>
          </p:cNvSpPr>
          <p:nvPr/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5180" indent="-30988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860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32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004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576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2B520E8-48F7-4973-B7BB-85572EF6C518}" type="slidenum">
              <a:rPr lang="en-US" altLang="zh-CN" sz="1300">
                <a:solidFill>
                  <a:srgbClr val="000000"/>
                </a:solidFill>
              </a:rPr>
            </a:fld>
            <a:endParaRPr lang="en-US" altLang="zh-CN"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DCD2A6D-A361-4196-A0CB-E5961EFF79D0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</a:rPr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C9A4C02-29E2-4E70-A9B0-B64945083F83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</a:rPr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2513" y="-836613"/>
            <a:ext cx="13314363" cy="157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700" y="6021388"/>
            <a:ext cx="24003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8125"/>
            <a:ext cx="121920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988" y="5000625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10"/>
          <p:cNvGrpSpPr/>
          <p:nvPr userDrawn="1"/>
        </p:nvGrpSpPr>
        <p:grpSpPr bwMode="auto">
          <a:xfrm>
            <a:off x="-1901825" y="-74613"/>
            <a:ext cx="15300325" cy="2078038"/>
            <a:chOff x="-900605" y="-49427"/>
            <a:chExt cx="5490815" cy="745701"/>
          </a:xfrm>
        </p:grpSpPr>
        <p:pic>
          <p:nvPicPr>
            <p:cNvPr id="5" name="图片 11"/>
            <p:cNvPicPr>
              <a:picLocks noChangeAspect="1"/>
            </p:cNvPicPr>
            <p:nvPr userDrawn="1"/>
          </p:nvPicPr>
          <p:blipFill rotWithShape="1">
            <a:blip r:embed="rId4"/>
            <a:srcRect b="22727"/>
            <a:stretch>
              <a:fillRect/>
            </a:stretch>
          </p:blipFill>
          <p:spPr>
            <a:xfrm rot="5400000">
              <a:off x="3006736" y="-913975"/>
              <a:ext cx="718927" cy="244802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12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 rot="5400000">
              <a:off x="323996" y="-1247253"/>
              <a:ext cx="718926" cy="31681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4A96B-CB00-416B-B93F-49FB6CF766DA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A7159-B8E8-4176-BFBC-42C0A59E3E1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0.xml"/><Relationship Id="rId7" Type="http://schemas.openxmlformats.org/officeDocument/2006/relationships/slideLayout" Target="../slideLayouts/slideLayout9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6" Type="http://schemas.openxmlformats.org/officeDocument/2006/relationships/theme" Target="../theme/theme2.xml"/><Relationship Id="rId15" Type="http://schemas.openxmlformats.org/officeDocument/2006/relationships/image" Target="../media/image7.jpeg"/><Relationship Id="rId14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80-hoa-135b04f1e8067e0_74f5c76253c1eb10ba36d359f9c90a09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audio" Target="../media/audio2.wav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audio2.wav"/><Relationship Id="rId1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6.xml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1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2.wav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audio" Target="../media/audio3.wav"/><Relationship Id="rId3" Type="http://schemas.openxmlformats.org/officeDocument/2006/relationships/audio" Target="../media/audio2.wav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audio" Target="../media/audio2.wav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2.wav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1192213" y="3236913"/>
            <a:ext cx="9144000" cy="2387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 lIns="75365" tIns="37682" rIns="75365" bIns="37682" anchor="b"/>
          <a:lstStyle/>
          <a:p>
            <a:pPr eaLnBrk="1" hangingPunct="1"/>
            <a:endParaRPr lang="en-US" altLang="en-US" sz="6000" smtClean="0"/>
          </a:p>
        </p:txBody>
      </p:sp>
      <p:pic>
        <p:nvPicPr>
          <p:cNvPr id="6147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3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2794000" y="2428875"/>
            <a:ext cx="7907338" cy="109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365" tIns="37682" rIns="75365" bIns="37682"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4400" b="1" smtClean="0">
                <a:solidFill>
                  <a:srgbClr val="FF0000"/>
                </a:solidFill>
                <a:latin typeface="UTM Avo" panose="02040603050506020204" pitchFamily="18" charset="0"/>
              </a:rPr>
              <a:t>Chào mừng các con đến với tiết học vần</a:t>
            </a:r>
            <a:endParaRPr lang="en-US" altLang="en-US" sz="4400" b="1" smtClean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 bwMode="auto">
          <a:xfrm>
            <a:off x="703263" y="0"/>
            <a:ext cx="2660650" cy="6445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 eaLnBrk="1" hangingPunct="1">
              <a:defRPr/>
            </a:pPr>
            <a:r>
              <a:rPr lang="en-US" sz="4000" dirty="0" err="1" smtClean="0">
                <a:solidFill>
                  <a:srgbClr val="FF0000"/>
                </a:solidFill>
                <a:latin typeface="UTM Avo"/>
              </a:rPr>
              <a:t>Tập</a:t>
            </a:r>
            <a:r>
              <a:rPr lang="en-US" sz="4000" dirty="0" smtClean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UTM Avo"/>
              </a:rPr>
              <a:t>đọc</a:t>
            </a:r>
            <a:endParaRPr lang="en-US" sz="4000" dirty="0" smtClean="0">
              <a:solidFill>
                <a:srgbClr val="FF0000"/>
              </a:solidFill>
              <a:latin typeface="UTM Avo"/>
            </a:endParaRPr>
          </a:p>
        </p:txBody>
      </p:sp>
      <p:pic>
        <p:nvPicPr>
          <p:cNvPr id="17411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3" y="876300"/>
            <a:ext cx="6262687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538" y="0"/>
            <a:ext cx="8848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-119063"/>
            <a:ext cx="2252663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itle 4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altLang="en-US" smtClean="0"/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6888" y="241300"/>
            <a:ext cx="2316163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7"/>
          <p:cNvGrpSpPr/>
          <p:nvPr/>
        </p:nvGrpSpPr>
        <p:grpSpPr bwMode="auto">
          <a:xfrm>
            <a:off x="2039938" y="15875"/>
            <a:ext cx="7888287" cy="2024063"/>
            <a:chOff x="2046832" y="13141"/>
            <a:chExt cx="5916303" cy="1517253"/>
          </a:xfrm>
        </p:grpSpPr>
        <p:sp>
          <p:nvSpPr>
            <p:cNvPr id="7" name="任意多边形 6"/>
            <p:cNvSpPr/>
            <p:nvPr/>
          </p:nvSpPr>
          <p:spPr>
            <a:xfrm>
              <a:off x="4175701" y="13141"/>
              <a:ext cx="2164588" cy="907972"/>
            </a:xfrm>
            <a:custGeom>
              <a:avLst/>
              <a:gdLst>
                <a:gd name="connsiteX0" fmla="*/ 0 w 2338251"/>
                <a:gd name="connsiteY0" fmla="*/ 1254180 h 1254180"/>
                <a:gd name="connsiteX1" fmla="*/ 1188720 w 2338251"/>
                <a:gd name="connsiteY1" fmla="*/ 145 h 1254180"/>
                <a:gd name="connsiteX2" fmla="*/ 2338251 w 2338251"/>
                <a:gd name="connsiteY2" fmla="*/ 1188865 h 12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251" h="125418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600">
                <a:solidFill>
                  <a:srgbClr val="000000"/>
                </a:solidFill>
                <a:latin typeface="UTM Avo"/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046832" y="921113"/>
              <a:ext cx="5916303" cy="609281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defTabSz="12192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altLang="zh-CN" sz="3600" kern="0" dirty="0" err="1">
                  <a:solidFill>
                    <a:srgbClr val="FFFFFF"/>
                  </a:solidFill>
                  <a:latin typeface=".VnAvant" panose="020B7200000000000000" pitchFamily="34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Gi¶i</a:t>
              </a:r>
              <a:r>
                <a:rPr lang="en-AU" altLang="zh-CN" sz="3600" kern="0" dirty="0">
                  <a:solidFill>
                    <a:srgbClr val="FFFFFF"/>
                  </a:solidFill>
                  <a:latin typeface=".VnAvant" panose="020B7200000000000000" pitchFamily="34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 </a:t>
              </a:r>
              <a:r>
                <a:rPr lang="en-AU" altLang="zh-CN" sz="3600" kern="0" dirty="0" err="1">
                  <a:solidFill>
                    <a:srgbClr val="FFFFFF"/>
                  </a:solidFill>
                  <a:latin typeface=".VnAvant" panose="020B7200000000000000" pitchFamily="34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nghÜa</a:t>
              </a:r>
              <a:r>
                <a:rPr lang="en-AU" altLang="zh-CN" sz="3600" kern="0" dirty="0">
                  <a:solidFill>
                    <a:srgbClr val="FFFFFF"/>
                  </a:solidFill>
                  <a:latin typeface=".VnAvant" panose="020B7200000000000000" pitchFamily="34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 </a:t>
              </a:r>
              <a:r>
                <a:rPr lang="en-AU" altLang="zh-CN" sz="3600" kern="0" dirty="0" err="1">
                  <a:solidFill>
                    <a:srgbClr val="FFFFFF"/>
                  </a:solidFill>
                  <a:latin typeface=".VnAvant" panose="020B7200000000000000" pitchFamily="34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tõ</a:t>
              </a:r>
              <a:endParaRPr lang="zh-CN" altLang="en-US" sz="3600" kern="0" dirty="0">
                <a:solidFill>
                  <a:srgbClr val="FFFFFF"/>
                </a:solidFill>
                <a:latin typeface=".VnAvant" panose="020B7200000000000000" pitchFamily="34" charset="0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4104263" y="791402"/>
              <a:ext cx="307186" cy="22253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600">
                <a:solidFill>
                  <a:srgbClr val="FFFFFF"/>
                </a:solidFill>
                <a:latin typeface="UTM Avo"/>
                <a:cs typeface="+mn-ea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6264088" y="841382"/>
              <a:ext cx="291707" cy="31535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600">
                <a:solidFill>
                  <a:srgbClr val="FFFFFF"/>
                </a:solidFill>
                <a:latin typeface="UTM Avo"/>
                <a:cs typeface="+mn-ea"/>
                <a:sym typeface="+mn-lt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225" y="4927600"/>
            <a:ext cx="2938463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60400" y="3217863"/>
            <a:ext cx="10002838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AU" altLang="en-US" sz="3600">
                <a:solidFill>
                  <a:srgbClr val="FF0000"/>
                </a:solidFill>
                <a:latin typeface=".VnAvant" panose="020B7200000000000000" pitchFamily="34" charset="0"/>
                <a:ea typeface="华康方圆体W7"/>
                <a:cs typeface="华康方圆体W7"/>
              </a:rPr>
              <a:t>Lße loÑt: nhiÒu mµu s¾c, tr«ng ngé nghÜnh</a:t>
            </a:r>
            <a:endParaRPr lang="en-AU" altLang="en-US" sz="3600">
              <a:solidFill>
                <a:srgbClr val="FF0000"/>
              </a:solidFill>
              <a:latin typeface=".VnAvant" panose="020B7200000000000000" pitchFamily="34" charset="0"/>
              <a:ea typeface="华康方圆体W7"/>
              <a:cs typeface="华康方圆体W7"/>
            </a:endParaRPr>
          </a:p>
          <a:p>
            <a:r>
              <a:rPr lang="en-AU" altLang="en-US" sz="3600">
                <a:solidFill>
                  <a:srgbClr val="FF0000"/>
                </a:solidFill>
                <a:latin typeface=".VnAvant" panose="020B7200000000000000" pitchFamily="34" charset="0"/>
                <a:ea typeface="华康方圆体W7"/>
                <a:cs typeface="华康方圆体W7"/>
              </a:rPr>
              <a:t>Th©n thiÖn : tö tÕ gÇn gòi cã thiÖn c¶m.  </a:t>
            </a:r>
            <a:endParaRPr lang="en-US" altLang="en-US" sz="3600">
              <a:solidFill>
                <a:srgbClr val="FF0000"/>
              </a:solidFill>
              <a:latin typeface=".VnAvant" panose="020B7200000000000000" pitchFamily="34" charset="0"/>
              <a:ea typeface="华康方圆体W7"/>
              <a:cs typeface="华康方圆体W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538" y="0"/>
            <a:ext cx="8848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-119063"/>
            <a:ext cx="2252663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itle 4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组合 63"/>
          <p:cNvGrpSpPr/>
          <p:nvPr/>
        </p:nvGrpSpPr>
        <p:grpSpPr bwMode="auto">
          <a:xfrm>
            <a:off x="4705350" y="1773238"/>
            <a:ext cx="1547813" cy="4705350"/>
            <a:chOff x="2102024" y="-1714093"/>
            <a:chExt cx="1143795" cy="3479248"/>
          </a:xfrm>
        </p:grpSpPr>
        <p:grpSp>
          <p:nvGrpSpPr>
            <p:cNvPr id="22561" name="组合 64"/>
            <p:cNvGrpSpPr/>
            <p:nvPr/>
          </p:nvGrpSpPr>
          <p:grpSpPr bwMode="auto"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69" name="任意多边形 68"/>
              <p:cNvSpPr/>
              <p:nvPr/>
            </p:nvSpPr>
            <p:spPr>
              <a:xfrm>
                <a:off x="2026986" y="33017"/>
                <a:ext cx="248681" cy="1171958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>
                <a:solidFill>
                  <a:schemeClr val="accent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1219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rgbClr val="000000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70" name="心形 69"/>
              <p:cNvSpPr/>
              <p:nvPr/>
            </p:nvSpPr>
            <p:spPr>
              <a:xfrm>
                <a:off x="1547664" y="899416"/>
                <a:ext cx="1217634" cy="1052055"/>
              </a:xfrm>
              <a:prstGeom prst="hear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200">
                  <a:defRPr/>
                </a:pPr>
                <a:r>
                  <a:rPr lang="en-AU" altLang="zh-CN" sz="4800" b="1" kern="0" dirty="0">
                    <a:solidFill>
                      <a:sysClr val="window" lastClr="FFFFFF"/>
                    </a:solidFill>
                    <a:latin typeface=".黑体-日本语" panose="02000500000000000000" pitchFamily="2" charset="-122"/>
                    <a:ea typeface=".黑体-日本语" panose="02000500000000000000" pitchFamily="2" charset="-122"/>
                    <a:cs typeface=".黑体-日本语" panose="02000500000000000000" pitchFamily="2" charset="-122"/>
                    <a:sym typeface="+mn-lt"/>
                  </a:rPr>
                  <a:t>4</a:t>
                </a:r>
                <a:endParaRPr lang="zh-CN" altLang="en-US" sz="4800" b="1" kern="0" dirty="0">
                  <a:solidFill>
                    <a:sysClr val="window" lastClr="FFFFFF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  <p:grpSp>
          <p:nvGrpSpPr>
            <p:cNvPr id="66" name="组合 6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67" name="任意多边形 6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1219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rgbClr val="000000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68" name="十六角星 6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200">
                  <a:defRPr/>
                </a:pPr>
                <a:endParaRPr lang="zh-CN" altLang="en-US" sz="4800" b="1" kern="0" dirty="0">
                  <a:solidFill>
                    <a:sysClr val="window" lastClr="FFFFFF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</p:grpSp>
      <p:grpSp>
        <p:nvGrpSpPr>
          <p:cNvPr id="54" name="组合 53"/>
          <p:cNvGrpSpPr/>
          <p:nvPr/>
        </p:nvGrpSpPr>
        <p:grpSpPr bwMode="auto">
          <a:xfrm>
            <a:off x="4705350" y="258763"/>
            <a:ext cx="1547813" cy="4705350"/>
            <a:chOff x="2102024" y="-1714093"/>
            <a:chExt cx="1143795" cy="3479248"/>
          </a:xfrm>
        </p:grpSpPr>
        <p:grpSp>
          <p:nvGrpSpPr>
            <p:cNvPr id="22557" name="组合 54"/>
            <p:cNvGrpSpPr/>
            <p:nvPr/>
          </p:nvGrpSpPr>
          <p:grpSpPr bwMode="auto"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59" name="任意多边形 58"/>
              <p:cNvSpPr/>
              <p:nvPr/>
            </p:nvSpPr>
            <p:spPr>
              <a:xfrm>
                <a:off x="2026986" y="33017"/>
                <a:ext cx="248681" cy="1171958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>
                <a:solidFill>
                  <a:schemeClr val="accent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1219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rgbClr val="000000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60" name="心形 59"/>
              <p:cNvSpPr/>
              <p:nvPr/>
            </p:nvSpPr>
            <p:spPr>
              <a:xfrm>
                <a:off x="1547664" y="899416"/>
                <a:ext cx="1217634" cy="1052055"/>
              </a:xfrm>
              <a:prstGeom prst="hear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200">
                  <a:defRPr/>
                </a:pPr>
                <a:r>
                  <a:rPr lang="en-AU" altLang="zh-CN" sz="4800" b="1" kern="0" dirty="0">
                    <a:solidFill>
                      <a:sysClr val="window" lastClr="FFFFFF"/>
                    </a:solidFill>
                    <a:latin typeface=".黑体-日本语" panose="02000500000000000000" pitchFamily="2" charset="-122"/>
                    <a:ea typeface=".黑体-日本语" panose="02000500000000000000" pitchFamily="2" charset="-122"/>
                    <a:cs typeface=".黑体-日本语" panose="02000500000000000000" pitchFamily="2" charset="-122"/>
                    <a:sym typeface="+mn-lt"/>
                  </a:rPr>
                  <a:t>3</a:t>
                </a:r>
                <a:endParaRPr lang="zh-CN" altLang="en-US" sz="4800" b="1" kern="0" dirty="0">
                  <a:solidFill>
                    <a:sysClr val="window" lastClr="FFFFFF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57" name="任意多边形 5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1219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rgbClr val="000000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58" name="十六角星 5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200">
                  <a:defRPr/>
                </a:pPr>
                <a:endParaRPr lang="zh-CN" altLang="en-US" sz="4800" b="1" kern="0" dirty="0">
                  <a:solidFill>
                    <a:sysClr val="window" lastClr="FFFFFF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</p:grpSp>
      <p:grpSp>
        <p:nvGrpSpPr>
          <p:cNvPr id="44" name="组合 43"/>
          <p:cNvGrpSpPr/>
          <p:nvPr/>
        </p:nvGrpSpPr>
        <p:grpSpPr bwMode="auto">
          <a:xfrm>
            <a:off x="4665663" y="-1276350"/>
            <a:ext cx="1546225" cy="4705350"/>
            <a:chOff x="2102024" y="-1714093"/>
            <a:chExt cx="1143795" cy="3479248"/>
          </a:xfrm>
        </p:grpSpPr>
        <p:grpSp>
          <p:nvGrpSpPr>
            <p:cNvPr id="22553" name="组合 44"/>
            <p:cNvGrpSpPr/>
            <p:nvPr/>
          </p:nvGrpSpPr>
          <p:grpSpPr bwMode="auto"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49" name="任意多边形 48"/>
              <p:cNvSpPr/>
              <p:nvPr/>
            </p:nvSpPr>
            <p:spPr>
              <a:xfrm>
                <a:off x="2026188" y="33017"/>
                <a:ext cx="248936" cy="1171959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1219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rgbClr val="000000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50" name="心形 49"/>
              <p:cNvSpPr/>
              <p:nvPr/>
            </p:nvSpPr>
            <p:spPr>
              <a:xfrm>
                <a:off x="1547664" y="899416"/>
                <a:ext cx="1217594" cy="1052055"/>
              </a:xfrm>
              <a:prstGeom prst="hear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200">
                  <a:defRPr/>
                </a:pPr>
                <a:r>
                  <a:rPr lang="en-AU" altLang="zh-CN" sz="4800" b="1" kern="0" dirty="0">
                    <a:solidFill>
                      <a:sysClr val="window" lastClr="FFFFFF"/>
                    </a:solidFill>
                    <a:latin typeface=".黑体-日本语" panose="02000500000000000000" pitchFamily="2" charset="-122"/>
                    <a:ea typeface=".黑体-日本语" panose="02000500000000000000" pitchFamily="2" charset="-122"/>
                    <a:cs typeface=".黑体-日本语" panose="02000500000000000000" pitchFamily="2" charset="-122"/>
                    <a:sym typeface="+mn-lt"/>
                  </a:rPr>
                  <a:t>2</a:t>
                </a:r>
                <a:endParaRPr lang="zh-CN" altLang="en-US" sz="4800" b="1" kern="0" dirty="0">
                  <a:solidFill>
                    <a:sysClr val="window" lastClr="FFFFFF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47" name="任意多边形 4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1219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rgbClr val="000000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48" name="十六角星 4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200">
                  <a:defRPr/>
                </a:pPr>
                <a:endParaRPr lang="zh-CN" altLang="en-US" sz="4800" b="1" kern="0" dirty="0">
                  <a:solidFill>
                    <a:sysClr val="window" lastClr="FFFFFF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7" r="32761"/>
          <a:stretch>
            <a:fillRect/>
          </a:stretch>
        </p:blipFill>
        <p:spPr bwMode="auto">
          <a:xfrm>
            <a:off x="0" y="3070225"/>
            <a:ext cx="3749675" cy="363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组合 14"/>
          <p:cNvGrpSpPr/>
          <p:nvPr/>
        </p:nvGrpSpPr>
        <p:grpSpPr bwMode="auto">
          <a:xfrm>
            <a:off x="6869113" y="1076325"/>
            <a:ext cx="5016500" cy="1033463"/>
            <a:chOff x="2159277" y="1154565"/>
            <a:chExt cx="11053753" cy="1103552"/>
          </a:xfrm>
        </p:grpSpPr>
        <p:sp>
          <p:nvSpPr>
            <p:cNvPr id="16" name="圆角矩形 1"/>
            <p:cNvSpPr/>
            <p:nvPr/>
          </p:nvSpPr>
          <p:spPr>
            <a:xfrm>
              <a:off x="2159277" y="1154565"/>
              <a:ext cx="10298180" cy="1013708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1219200">
                <a:defRPr/>
              </a:pPr>
              <a:endParaRPr lang="zh-CN" altLang="en-US" sz="4800" kern="0" dirty="0">
                <a:solidFill>
                  <a:srgbClr val="002060"/>
                </a:solidFill>
                <a:latin typeface="UTM Avo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2851886" y="1224067"/>
              <a:ext cx="10361144" cy="103405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12192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altLang="zh-CN" sz="4265" b="1" kern="0" dirty="0">
                  <a:solidFill>
                    <a:srgbClr val="002060"/>
                  </a:solidFill>
                  <a:latin typeface=".VnAvant" panose="020B7200000000000000" pitchFamily="34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®á </a:t>
              </a:r>
              <a:r>
                <a:rPr lang="en-AU" altLang="zh-CN" sz="4265" b="1" kern="0" dirty="0" err="1">
                  <a:solidFill>
                    <a:srgbClr val="002060"/>
                  </a:solidFill>
                  <a:latin typeface=".VnAvant" panose="020B7200000000000000" pitchFamily="34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choen</a:t>
              </a:r>
              <a:r>
                <a:rPr lang="en-AU" altLang="zh-CN" sz="4265" b="1" kern="0" dirty="0">
                  <a:solidFill>
                    <a:srgbClr val="002060"/>
                  </a:solidFill>
                  <a:latin typeface=".VnAvant" panose="020B7200000000000000" pitchFamily="34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 </a:t>
              </a:r>
              <a:r>
                <a:rPr lang="en-AU" altLang="zh-CN" sz="4265" b="1" kern="0" dirty="0" err="1">
                  <a:solidFill>
                    <a:srgbClr val="002060"/>
                  </a:solidFill>
                  <a:latin typeface=".VnAvant" panose="020B7200000000000000" pitchFamily="34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choet</a:t>
              </a:r>
              <a:endParaRPr lang="zh-CN" altLang="en-US" sz="4265" b="1" kern="0" dirty="0">
                <a:solidFill>
                  <a:srgbClr val="002060"/>
                </a:solidFill>
                <a:latin typeface=".VnAvant" panose="020B7200000000000000" pitchFamily="34" charset="0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 bwMode="auto">
          <a:xfrm>
            <a:off x="4616450" y="-2757488"/>
            <a:ext cx="1546225" cy="4705351"/>
            <a:chOff x="2102023" y="-1714093"/>
            <a:chExt cx="1143796" cy="3479248"/>
          </a:xfrm>
        </p:grpSpPr>
        <p:grpSp>
          <p:nvGrpSpPr>
            <p:cNvPr id="22547" name="组合 38"/>
            <p:cNvGrpSpPr/>
            <p:nvPr/>
          </p:nvGrpSpPr>
          <p:grpSpPr bwMode="auto">
            <a:xfrm>
              <a:off x="2102023" y="18263"/>
              <a:ext cx="1108720" cy="1746892"/>
              <a:chOff x="1547663" y="32770"/>
              <a:chExt cx="1217764" cy="1918701"/>
            </a:xfrm>
          </p:grpSpPr>
          <p:sp>
            <p:nvSpPr>
              <p:cNvPr id="3" name="任意多边形 2"/>
              <p:cNvSpPr/>
              <p:nvPr/>
            </p:nvSpPr>
            <p:spPr>
              <a:xfrm>
                <a:off x="2026189" y="33017"/>
                <a:ext cx="248936" cy="1171959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1219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心形 37"/>
              <p:cNvSpPr/>
              <p:nvPr/>
            </p:nvSpPr>
            <p:spPr>
              <a:xfrm>
                <a:off x="1547663" y="899416"/>
                <a:ext cx="1217595" cy="1052055"/>
              </a:xfrm>
              <a:prstGeom prst="hear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200">
                  <a:defRPr/>
                </a:pPr>
                <a:r>
                  <a:rPr lang="en-AU" altLang="zh-CN" sz="4800" b="1" kern="0" dirty="0">
                    <a:solidFill>
                      <a:sysClr val="window" lastClr="FFFFFF"/>
                    </a:solidFill>
                    <a:cs typeface="+mn-ea"/>
                    <a:sym typeface="+mn-lt"/>
                  </a:rPr>
                  <a:t>1</a:t>
                </a:r>
                <a:endParaRPr lang="zh-CN" altLang="en-US" sz="4800" b="1" kern="0" dirty="0">
                  <a:solidFill>
                    <a:sysClr val="window" lastClr="FFFFFF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41" name="任意多边形 40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1219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十六角星 41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200">
                  <a:defRPr/>
                </a:pPr>
                <a:endParaRPr lang="zh-CN" altLang="en-US" sz="4800" b="1" kern="0" dirty="0">
                  <a:solidFill>
                    <a:sysClr val="window" lastClr="FFFFFF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1" name="组合 50"/>
          <p:cNvGrpSpPr/>
          <p:nvPr/>
        </p:nvGrpSpPr>
        <p:grpSpPr bwMode="auto">
          <a:xfrm>
            <a:off x="6754813" y="2119313"/>
            <a:ext cx="5437187" cy="1800225"/>
            <a:chOff x="1759704" y="1307541"/>
            <a:chExt cx="11224014" cy="1967451"/>
          </a:xfrm>
        </p:grpSpPr>
        <p:sp>
          <p:nvSpPr>
            <p:cNvPr id="52" name="圆角矩形 1"/>
            <p:cNvSpPr/>
            <p:nvPr/>
          </p:nvSpPr>
          <p:spPr>
            <a:xfrm>
              <a:off x="1759704" y="1345710"/>
              <a:ext cx="10958571" cy="1067003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1219200">
                <a:defRPr/>
              </a:pPr>
              <a:endParaRPr lang="zh-CN" altLang="en-US" sz="4800" b="1" kern="0" dirty="0">
                <a:solidFill>
                  <a:srgbClr val="002060"/>
                </a:solidFill>
                <a:latin typeface="UTM Avo"/>
                <a:ea typeface="SimSun-ExtB" panose="02010609060101010101" pitchFamily="49" charset="-122"/>
                <a:cs typeface=".黑体-日本语" panose="02000500000000000000" pitchFamily="2" charset="-122"/>
                <a:sym typeface="+mn-lt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2680564" y="1307541"/>
              <a:ext cx="10303154" cy="196745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12192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altLang="zh-CN" sz="4265" b="1" kern="0" dirty="0" err="1">
                  <a:solidFill>
                    <a:srgbClr val="002060"/>
                  </a:solidFill>
                  <a:latin typeface=".VnAvant" panose="020B7200000000000000" pitchFamily="34" charset="0"/>
                  <a:ea typeface="SimSun-ExtB" panose="02010609060101010101" pitchFamily="49" charset="-122"/>
                  <a:cs typeface=".黑体-日本语" panose="02000500000000000000" pitchFamily="2" charset="-122"/>
                  <a:sym typeface="+mn-lt"/>
                </a:rPr>
                <a:t>nhoÎn</a:t>
              </a:r>
              <a:r>
                <a:rPr lang="en-AU" altLang="zh-CN" sz="4265" b="1" kern="0" dirty="0">
                  <a:solidFill>
                    <a:srgbClr val="002060"/>
                  </a:solidFill>
                  <a:latin typeface=".VnAvant" panose="020B7200000000000000" pitchFamily="34" charset="0"/>
                  <a:ea typeface="SimSun-ExtB" panose="02010609060101010101" pitchFamily="49" charset="-122"/>
                  <a:cs typeface=".黑体-日本语" panose="02000500000000000000" pitchFamily="2" charset="-122"/>
                  <a:sym typeface="+mn-lt"/>
                </a:rPr>
                <a:t> </a:t>
              </a:r>
              <a:r>
                <a:rPr lang="en-AU" altLang="zh-CN" sz="4265" b="1" kern="0" dirty="0" err="1">
                  <a:solidFill>
                    <a:srgbClr val="002060"/>
                  </a:solidFill>
                  <a:latin typeface=".VnAvant" panose="020B7200000000000000" pitchFamily="34" charset="0"/>
                  <a:ea typeface="SimSun-ExtB" panose="02010609060101010101" pitchFamily="49" charset="-122"/>
                  <a:cs typeface=".黑体-日本语" panose="02000500000000000000" pitchFamily="2" charset="-122"/>
                  <a:sym typeface="+mn-lt"/>
                </a:rPr>
                <a:t>miÖng</a:t>
              </a:r>
              <a:r>
                <a:rPr lang="en-AU" altLang="zh-CN" sz="4265" b="1" kern="0" dirty="0">
                  <a:solidFill>
                    <a:srgbClr val="002060"/>
                  </a:solidFill>
                  <a:latin typeface=".VnAvant" panose="020B7200000000000000" pitchFamily="34" charset="0"/>
                  <a:ea typeface="SimSun-ExtB" panose="02010609060101010101" pitchFamily="49" charset="-122"/>
                  <a:cs typeface=".黑体-日本语" panose="02000500000000000000" pitchFamily="2" charset="-122"/>
                  <a:sym typeface="+mn-lt"/>
                </a:rPr>
                <a:t> </a:t>
              </a:r>
              <a:r>
                <a:rPr lang="en-AU" altLang="zh-CN" sz="4265" b="1" kern="0" dirty="0" err="1">
                  <a:solidFill>
                    <a:srgbClr val="002060"/>
                  </a:solidFill>
                  <a:latin typeface=".VnAvant" panose="020B7200000000000000" pitchFamily="34" charset="0"/>
                  <a:ea typeface="SimSun-ExtB" panose="02010609060101010101" pitchFamily="49" charset="-122"/>
                  <a:cs typeface=".黑体-日本语" panose="02000500000000000000" pitchFamily="2" charset="-122"/>
                  <a:sym typeface="+mn-lt"/>
                </a:rPr>
                <a:t>cuêi</a:t>
              </a:r>
              <a:endParaRPr lang="zh-CN" altLang="en-US" sz="4265" b="1" kern="0" dirty="0">
                <a:solidFill>
                  <a:srgbClr val="002060"/>
                </a:solidFill>
                <a:latin typeface=".VnAvant" panose="020B7200000000000000" pitchFamily="34" charset="0"/>
                <a:ea typeface="SimSun-ExtB" panose="02010609060101010101" pitchFamily="49" charset="-122"/>
                <a:cs typeface=".黑体-日本语" panose="02000500000000000000" pitchFamily="2" charset="-122"/>
                <a:sym typeface="+mn-lt"/>
              </a:endParaRPr>
            </a:p>
          </p:txBody>
        </p:sp>
      </p:grpSp>
      <p:grpSp>
        <p:nvGrpSpPr>
          <p:cNvPr id="61" name="组合 60"/>
          <p:cNvGrpSpPr/>
          <p:nvPr/>
        </p:nvGrpSpPr>
        <p:grpSpPr bwMode="auto">
          <a:xfrm>
            <a:off x="6946900" y="3568700"/>
            <a:ext cx="4102100" cy="995363"/>
            <a:chOff x="2110311" y="1329732"/>
            <a:chExt cx="9034547" cy="1087570"/>
          </a:xfrm>
        </p:grpSpPr>
        <p:sp>
          <p:nvSpPr>
            <p:cNvPr id="62" name="圆角矩形 1"/>
            <p:cNvSpPr/>
            <p:nvPr/>
          </p:nvSpPr>
          <p:spPr>
            <a:xfrm>
              <a:off x="2110311" y="1329732"/>
              <a:ext cx="8017113" cy="1066755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1219200">
                <a:defRPr/>
              </a:pPr>
              <a:endParaRPr lang="zh-CN" altLang="en-US" sz="4800" b="1" kern="0" dirty="0">
                <a:solidFill>
                  <a:srgbClr val="002060"/>
                </a:solidFill>
                <a:latin typeface="UTM Avo"/>
                <a:ea typeface="SimSun-ExtB" panose="02010609060101010101" pitchFamily="49" charset="-122"/>
                <a:cs typeface=".黑体-日本语" panose="02000500000000000000" pitchFamily="2" charset="-122"/>
                <a:sym typeface="+mn-lt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2862026" y="1383504"/>
              <a:ext cx="8282832" cy="103379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12192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altLang="zh-CN" sz="4265" b="1" kern="0" dirty="0" err="1">
                  <a:solidFill>
                    <a:srgbClr val="002060"/>
                  </a:solidFill>
                  <a:latin typeface=".VnAvant" panose="020B7200000000000000" pitchFamily="34" charset="0"/>
                  <a:ea typeface="SimSun-ExtB" panose="02010609060101010101" pitchFamily="49" charset="-122"/>
                  <a:cs typeface=".黑体-日本语" panose="02000500000000000000" pitchFamily="2" charset="-122"/>
                  <a:sym typeface="+mn-lt"/>
                </a:rPr>
                <a:t>Xem</a:t>
              </a:r>
              <a:r>
                <a:rPr lang="en-AU" altLang="zh-CN" sz="4265" b="1" kern="0" dirty="0">
                  <a:solidFill>
                    <a:srgbClr val="002060"/>
                  </a:solidFill>
                  <a:latin typeface=".VnAvant" panose="020B7200000000000000" pitchFamily="34" charset="0"/>
                  <a:ea typeface="SimSun-ExtB" panose="02010609060101010101" pitchFamily="49" charset="-122"/>
                  <a:cs typeface=".黑体-日本语" panose="02000500000000000000" pitchFamily="2" charset="-122"/>
                  <a:sym typeface="+mn-lt"/>
                </a:rPr>
                <a:t> </a:t>
              </a:r>
              <a:r>
                <a:rPr lang="en-AU" altLang="zh-CN" sz="4265" b="1" kern="0" dirty="0" err="1">
                  <a:solidFill>
                    <a:srgbClr val="002060"/>
                  </a:solidFill>
                  <a:latin typeface=".VnAvant" panose="020B7200000000000000" pitchFamily="34" charset="0"/>
                  <a:ea typeface="SimSun-ExtB" panose="02010609060101010101" pitchFamily="49" charset="-122"/>
                  <a:cs typeface=".黑体-日本语" panose="02000500000000000000" pitchFamily="2" charset="-122"/>
                  <a:sym typeface="+mn-lt"/>
                </a:rPr>
                <a:t>xiÕc</a:t>
              </a:r>
              <a:endParaRPr lang="zh-CN" altLang="en-US" sz="4265" b="1" kern="0" dirty="0">
                <a:solidFill>
                  <a:srgbClr val="002060"/>
                </a:solidFill>
                <a:latin typeface=".VnAvant" panose="020B7200000000000000" pitchFamily="34" charset="0"/>
                <a:ea typeface="SimSun-ExtB" panose="02010609060101010101" pitchFamily="49" charset="-122"/>
                <a:cs typeface=".黑体-日本语" panose="02000500000000000000" pitchFamily="2" charset="-122"/>
                <a:sym typeface="+mn-lt"/>
              </a:endParaRPr>
            </a:p>
          </p:txBody>
        </p:sp>
      </p:grpSp>
      <p:grpSp>
        <p:nvGrpSpPr>
          <p:cNvPr id="71" name="组合 70"/>
          <p:cNvGrpSpPr/>
          <p:nvPr/>
        </p:nvGrpSpPr>
        <p:grpSpPr bwMode="auto">
          <a:xfrm>
            <a:off x="6924675" y="5246688"/>
            <a:ext cx="4017963" cy="996950"/>
            <a:chOff x="2110311" y="1307541"/>
            <a:chExt cx="8851939" cy="1089940"/>
          </a:xfrm>
        </p:grpSpPr>
        <p:sp>
          <p:nvSpPr>
            <p:cNvPr id="72" name="圆角矩形 1"/>
            <p:cNvSpPr/>
            <p:nvPr/>
          </p:nvSpPr>
          <p:spPr>
            <a:xfrm>
              <a:off x="2110311" y="1330103"/>
              <a:ext cx="8016058" cy="1067378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1219200">
                <a:defRPr/>
              </a:pPr>
              <a:endParaRPr lang="zh-CN" altLang="en-US" sz="4800" b="1" kern="0" dirty="0">
                <a:solidFill>
                  <a:srgbClr val="002060"/>
                </a:solidFill>
                <a:latin typeface="UTM Avo"/>
                <a:ea typeface="SimSun-ExtB" panose="02010609060101010101" pitchFamily="49" charset="-122"/>
                <a:cs typeface=".黑体-日本语" panose="02000500000000000000" pitchFamily="2" charset="-122"/>
                <a:sym typeface="+mn-lt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2680389" y="1307541"/>
              <a:ext cx="8281861" cy="103440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12192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altLang="zh-CN" sz="4265" b="1" kern="0" dirty="0" err="1">
                  <a:solidFill>
                    <a:srgbClr val="002060"/>
                  </a:solidFill>
                  <a:latin typeface=".VnAvant" panose="020B7200000000000000" pitchFamily="34" charset="0"/>
                  <a:ea typeface="SimSun-ExtB" panose="02010609060101010101" pitchFamily="49" charset="-122"/>
                  <a:cs typeface=".黑体-日本语" panose="02000500000000000000" pitchFamily="2" charset="-122"/>
                  <a:sym typeface="+mn-lt"/>
                </a:rPr>
                <a:t>S¸ng</a:t>
              </a:r>
              <a:r>
                <a:rPr lang="en-AU" altLang="zh-CN" sz="4265" b="1" kern="0" dirty="0">
                  <a:solidFill>
                    <a:srgbClr val="002060"/>
                  </a:solidFill>
                  <a:latin typeface=".VnAvant" panose="020B7200000000000000" pitchFamily="34" charset="0"/>
                  <a:ea typeface="SimSun-ExtB" panose="02010609060101010101" pitchFamily="49" charset="-122"/>
                  <a:cs typeface=".黑体-日本语" panose="02000500000000000000" pitchFamily="2" charset="-122"/>
                  <a:sym typeface="+mn-lt"/>
                </a:rPr>
                <a:t> </a:t>
              </a:r>
              <a:r>
                <a:rPr lang="en-AU" altLang="zh-CN" sz="4265" b="1" kern="0" dirty="0" err="1">
                  <a:solidFill>
                    <a:srgbClr val="002060"/>
                  </a:solidFill>
                  <a:latin typeface=".VnAvant" panose="020B7200000000000000" pitchFamily="34" charset="0"/>
                  <a:ea typeface="SimSun-ExtB" panose="02010609060101010101" pitchFamily="49" charset="-122"/>
                  <a:cs typeface=".黑体-日本语" panose="02000500000000000000" pitchFamily="2" charset="-122"/>
                  <a:sym typeface="+mn-lt"/>
                </a:rPr>
                <a:t>bõng</a:t>
              </a:r>
              <a:endParaRPr lang="zh-CN" altLang="en-US" sz="4265" b="1" kern="0" dirty="0">
                <a:solidFill>
                  <a:srgbClr val="002060"/>
                </a:solidFill>
                <a:latin typeface=".VnAvant" panose="020B7200000000000000" pitchFamily="34" charset="0"/>
                <a:ea typeface="SimSun-ExtB" panose="02010609060101010101" pitchFamily="49" charset="-122"/>
                <a:cs typeface=".黑体-日本语" panose="02000500000000000000" pitchFamily="2" charset="-122"/>
                <a:sym typeface="+mn-lt"/>
              </a:endParaRPr>
            </a:p>
          </p:txBody>
        </p:sp>
      </p:grpSp>
      <p:sp>
        <p:nvSpPr>
          <p:cNvPr id="4" name="Flowchart: Punched Tape 3"/>
          <p:cNvSpPr/>
          <p:nvPr/>
        </p:nvSpPr>
        <p:spPr>
          <a:xfrm>
            <a:off x="403225" y="-215900"/>
            <a:ext cx="3835400" cy="2246313"/>
          </a:xfrm>
          <a:prstGeom prst="flowChartPunchedTap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90538" y="592138"/>
            <a:ext cx="38512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AU" altLang="en-US" sz="3200" b="1">
                <a:latin typeface="UTM Avo" panose="02040603050506020204" pitchFamily="18" charset="0"/>
                <a:ea typeface="华康方圆体W7"/>
                <a:cs typeface="华康方圆体W7"/>
              </a:rPr>
              <a:t>Luyện đọc từ khó</a:t>
            </a:r>
            <a:endParaRPr lang="en-US" altLang="en-US" sz="3200" b="1">
              <a:latin typeface="UTM Avo" panose="02040603050506020204" pitchFamily="18" charset="0"/>
              <a:ea typeface="华康方圆体W7"/>
              <a:cs typeface="华康方圆体W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716088"/>
            <a:ext cx="11990388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Box 8"/>
          <p:cNvSpPr txBox="1">
            <a:spLocks noChangeArrowheads="1"/>
          </p:cNvSpPr>
          <p:nvPr/>
        </p:nvSpPr>
        <p:spPr bwMode="auto">
          <a:xfrm>
            <a:off x="2165350" y="2822575"/>
            <a:ext cx="2847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0000"/>
                </a:solidFill>
                <a:latin typeface=".VnAvant" panose="020B7200000000000000" pitchFamily="34" charset="0"/>
              </a:rPr>
              <a:t>®á choen choÐt</a:t>
            </a:r>
            <a:endParaRPr lang="en-US" altLang="en-US" sz="24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5604" name="TextBox 9"/>
          <p:cNvSpPr txBox="1">
            <a:spLocks noChangeArrowheads="1"/>
          </p:cNvSpPr>
          <p:nvPr/>
        </p:nvSpPr>
        <p:spPr bwMode="auto">
          <a:xfrm>
            <a:off x="6842125" y="2824163"/>
            <a:ext cx="24860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0000"/>
                </a:solidFill>
                <a:latin typeface=".VnAvant" panose="020B7200000000000000" pitchFamily="34" charset="0"/>
              </a:rPr>
              <a:t>qu¶ cµ chua</a:t>
            </a:r>
            <a:endParaRPr lang="en-US" altLang="en-US" sz="24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5605" name="TextBox 10"/>
          <p:cNvSpPr txBox="1">
            <a:spLocks noChangeArrowheads="1"/>
          </p:cNvSpPr>
          <p:nvPr/>
        </p:nvSpPr>
        <p:spPr bwMode="auto">
          <a:xfrm>
            <a:off x="4360863" y="4016375"/>
            <a:ext cx="1500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0000"/>
                </a:solidFill>
                <a:latin typeface=".VnAvant" panose="020B7200000000000000" pitchFamily="34" charset="0"/>
              </a:rPr>
              <a:t>lße loÑt</a:t>
            </a:r>
            <a:endParaRPr lang="en-US" altLang="en-US" sz="24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5606" name="TextBox 11"/>
          <p:cNvSpPr txBox="1">
            <a:spLocks noChangeArrowheads="1"/>
          </p:cNvSpPr>
          <p:nvPr/>
        </p:nvSpPr>
        <p:spPr bwMode="auto">
          <a:xfrm>
            <a:off x="8878888" y="4016375"/>
            <a:ext cx="2038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0000"/>
                </a:solidFill>
                <a:latin typeface=".VnAvant" panose="020B7200000000000000" pitchFamily="34" charset="0"/>
              </a:rPr>
              <a:t>th©n thiÖn</a:t>
            </a:r>
            <a:endParaRPr lang="en-US" altLang="en-US" sz="24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5604" grpId="0"/>
      <p:bldP spid="25605" grpId="0"/>
      <p:bldP spid="2560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折角 2"/>
          <p:cNvSpPr/>
          <p:nvPr/>
        </p:nvSpPr>
        <p:spPr>
          <a:xfrm>
            <a:off x="252413" y="2047875"/>
            <a:ext cx="11503025" cy="4440238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7200" smtClean="0">
              <a:solidFill>
                <a:srgbClr val="FF0000"/>
              </a:solidFill>
              <a:latin typeface="UTM Avo"/>
            </a:endParaRPr>
          </a:p>
        </p:txBody>
      </p:sp>
      <p:pic>
        <p:nvPicPr>
          <p:cNvPr id="4" name="图片 3" descr="图片包含 座位, 家具, 椅子&#10;&#10;自动生成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2313" y="808038"/>
            <a:ext cx="1744662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0"/>
            <a:ext cx="3328987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10"/>
          <p:cNvSpPr txBox="1">
            <a:spLocks noChangeArrowheads="1"/>
          </p:cNvSpPr>
          <p:nvPr/>
        </p:nvSpPr>
        <p:spPr bwMode="auto">
          <a:xfrm>
            <a:off x="4889500" y="1612900"/>
            <a:ext cx="2497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5. </a:t>
            </a:r>
            <a:r>
              <a:rPr lang="en-US" altLang="en-US" sz="4000" b="1">
                <a:latin typeface="UTM Avo" panose="02040603050506020204" pitchFamily="18" charset="0"/>
                <a:ea typeface="SimSun" panose="02010600030101010101" pitchFamily="2" charset="-122"/>
              </a:rPr>
              <a:t>Tập viết</a:t>
            </a:r>
            <a:endParaRPr lang="en-US" altLang="en-US" sz="4000" b="1"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pic>
        <p:nvPicPr>
          <p:cNvPr id="2560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3560763"/>
            <a:ext cx="114585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Box 1"/>
          <p:cNvSpPr txBox="1">
            <a:spLocks noChangeArrowheads="1"/>
          </p:cNvSpPr>
          <p:nvPr/>
        </p:nvSpPr>
        <p:spPr bwMode="auto">
          <a:xfrm>
            <a:off x="512763" y="623888"/>
            <a:ext cx="1115218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9600">
                <a:solidFill>
                  <a:srgbClr val="000000"/>
                </a:solidFill>
                <a:latin typeface=".VnAvant" panose="020B7200000000000000" pitchFamily="34" charset="0"/>
              </a:rPr>
              <a:t>T¹m biÖt c¸c em</a:t>
            </a:r>
            <a:endParaRPr lang="en-US" altLang="en-US" sz="9600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0"/>
            <a:ext cx="11303000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850" y="3817938"/>
            <a:ext cx="374015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743200" y="2921000"/>
            <a:ext cx="660400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>
            <a:lvl1pPr defTabSz="1219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9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9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9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9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400">
                <a:solidFill>
                  <a:srgbClr val="000000"/>
                </a:solidFill>
                <a:latin typeface="VNI-Avo" pitchFamily="2" charset="0"/>
                <a:ea typeface="SimSun" panose="02010600030101010101" pitchFamily="2" charset="-122"/>
              </a:rPr>
              <a:t>KHÔÛI ÑOÄNG</a:t>
            </a:r>
            <a:endParaRPr lang="en-US" altLang="en-US" sz="6400">
              <a:solidFill>
                <a:srgbClr val="000000"/>
              </a:solidFill>
              <a:latin typeface="VNI-Avo" pitchFamily="2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0"/>
            <a:ext cx="5367338" cy="914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Đọc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thành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tiếng</a:t>
            </a:r>
            <a:endParaRPr lang="en-US" sz="4000" dirty="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  <p:pic>
        <p:nvPicPr>
          <p:cNvPr id="9219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4550"/>
            <a:ext cx="12123738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717925" y="1692275"/>
            <a:ext cx="23304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4000" b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 124: </a:t>
            </a:r>
            <a:endParaRPr lang="en-US" altLang="en-US" sz="4000" b="1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48375" y="1450975"/>
            <a:ext cx="4078288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540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oen     oet</a:t>
            </a:r>
            <a:endParaRPr lang="en-US" altLang="en-US" sz="5400">
              <a:solidFill>
                <a:srgbClr val="FF00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244" name="TextBox 6"/>
          <p:cNvSpPr txBox="1">
            <a:spLocks noChangeArrowheads="1"/>
          </p:cNvSpPr>
          <p:nvPr/>
        </p:nvSpPr>
        <p:spPr bwMode="auto">
          <a:xfrm>
            <a:off x="2362200" y="200025"/>
            <a:ext cx="7696200" cy="156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3200" b="1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 hai   ngày  3 tháng 3  năm 2025</a:t>
            </a:r>
            <a:endParaRPr lang="en-US" altLang="en-US" sz="3200" b="1">
              <a:solidFill>
                <a:srgbClr val="00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en-US" sz="3200" b="1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Tiếng Việt</a:t>
            </a:r>
            <a:endParaRPr lang="en-US" altLang="en-US" sz="3200" b="1">
              <a:solidFill>
                <a:srgbClr val="00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 bwMode="auto">
          <a:xfrm>
            <a:off x="1544638" y="2947988"/>
            <a:ext cx="4038600" cy="3683000"/>
            <a:chOff x="1828800" y="2641705"/>
            <a:chExt cx="4038600" cy="3682896"/>
          </a:xfrm>
        </p:grpSpPr>
        <p:sp>
          <p:nvSpPr>
            <p:cNvPr id="9" name="Oval 8"/>
            <p:cNvSpPr/>
            <p:nvPr/>
          </p:nvSpPr>
          <p:spPr>
            <a:xfrm>
              <a:off x="1828800" y="2641705"/>
              <a:ext cx="4038600" cy="3682896"/>
            </a:xfrm>
            <a:prstGeom prst="ellipse">
              <a:avLst/>
            </a:prstGeom>
            <a:solidFill>
              <a:srgbClr val="ED7D31">
                <a:lumMod val="60000"/>
                <a:lumOff val="40000"/>
              </a:srgb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lIns="91431" tIns="45716" rIns="91431" bIns="4571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" name="TextBox 13"/>
            <p:cNvSpPr txBox="1">
              <a:spLocks noChangeArrowheads="1"/>
            </p:cNvSpPr>
            <p:nvPr/>
          </p:nvSpPr>
          <p:spPr bwMode="auto">
            <a:xfrm>
              <a:off x="2095500" y="3365585"/>
              <a:ext cx="3505200" cy="2092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0" kern="0" dirty="0" err="1">
                  <a:solidFill>
                    <a:srgbClr val="008000"/>
                  </a:solidFill>
                  <a:latin typeface=".VnAvant" panose="020B7200000000000000" pitchFamily="34" charset="0"/>
                </a:rPr>
                <a:t>o</a:t>
              </a:r>
              <a:r>
                <a:rPr lang="en-US" sz="13000" kern="0" dirty="0" err="1" smtClean="0">
                  <a:solidFill>
                    <a:srgbClr val="008000"/>
                  </a:solidFill>
                  <a:latin typeface=".VnAvant" panose="020B7200000000000000" pitchFamily="34" charset="0"/>
                </a:rPr>
                <a:t>en</a:t>
              </a:r>
              <a:r>
                <a:rPr lang="en-US" sz="13000" kern="0" dirty="0" smtClean="0">
                  <a:solidFill>
                    <a:srgbClr val="008000"/>
                  </a:solidFill>
                  <a:latin typeface=".VnAvant" panose="020B7200000000000000" pitchFamily="34" charset="0"/>
                </a:rPr>
                <a:t> </a:t>
              </a:r>
              <a:endParaRPr lang="en-US" sz="13000" kern="0" dirty="0" smtClean="0">
                <a:solidFill>
                  <a:srgbClr val="00800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 bwMode="auto">
          <a:xfrm>
            <a:off x="6442075" y="2978150"/>
            <a:ext cx="4038600" cy="3683000"/>
            <a:chOff x="1828800" y="2641705"/>
            <a:chExt cx="4038600" cy="3682896"/>
          </a:xfrm>
        </p:grpSpPr>
        <p:sp>
          <p:nvSpPr>
            <p:cNvPr id="12" name="Oval 11"/>
            <p:cNvSpPr/>
            <p:nvPr/>
          </p:nvSpPr>
          <p:spPr>
            <a:xfrm>
              <a:off x="1828800" y="2641705"/>
              <a:ext cx="4038600" cy="3682896"/>
            </a:xfrm>
            <a:prstGeom prst="ellipse">
              <a:avLst/>
            </a:prstGeom>
            <a:solidFill>
              <a:srgbClr val="ED7D31">
                <a:lumMod val="60000"/>
                <a:lumOff val="40000"/>
              </a:srgb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lIns="91431" tIns="45716" rIns="91431" bIns="4571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3" name="TextBox 13"/>
            <p:cNvSpPr txBox="1">
              <a:spLocks noChangeArrowheads="1"/>
            </p:cNvSpPr>
            <p:nvPr/>
          </p:nvSpPr>
          <p:spPr bwMode="auto">
            <a:xfrm>
              <a:off x="2095500" y="3365585"/>
              <a:ext cx="3505200" cy="2093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0" kern="0" dirty="0" err="1" smtClean="0">
                  <a:solidFill>
                    <a:srgbClr val="008000"/>
                  </a:solidFill>
                  <a:latin typeface=".VnAvant" panose="020B7200000000000000" pitchFamily="34" charset="0"/>
                </a:rPr>
                <a:t>oet</a:t>
              </a:r>
              <a:endParaRPr lang="en-US" sz="13000" kern="0" dirty="0" smtClean="0">
                <a:solidFill>
                  <a:srgbClr val="008000"/>
                </a:solidFill>
                <a:latin typeface=".VnAvant" panose="020B7200000000000000" pitchFamily="34" charset="0"/>
              </a:endParaRPr>
            </a:p>
          </p:txBody>
        </p:sp>
      </p:grpSp>
      <p:sp>
        <p:nvSpPr>
          <p:cNvPr id="6151" name="Content Placeholder 14"/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2" anchor="t" anchorCtr="0" compatLnSpc="1"/>
          <a:lstStyle/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875088" y="5806511"/>
            <a:ext cx="8316912" cy="900953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solidFill>
                  <a:prstClr val="white"/>
                </a:solidFill>
                <a:latin typeface=".VnAvant" panose="020B7200000000000000" pitchFamily="34" charset="0"/>
              </a:rPr>
              <a:t>nhê</a:t>
            </a:r>
            <a:r>
              <a:rPr lang="en-US" sz="4000" dirty="0">
                <a:solidFill>
                  <a:prstClr val="white"/>
                </a:solidFill>
                <a:latin typeface=".VnAvant" panose="020B7200000000000000" pitchFamily="34" charset="0"/>
              </a:rPr>
              <a:t> -</a:t>
            </a:r>
            <a:r>
              <a:rPr lang="en-US" sz="4000" dirty="0" err="1">
                <a:solidFill>
                  <a:prstClr val="white"/>
                </a:solidFill>
                <a:latin typeface=".VnAvant" panose="020B7200000000000000" pitchFamily="34" charset="0"/>
              </a:rPr>
              <a:t>oen</a:t>
            </a:r>
            <a:r>
              <a:rPr lang="en-US" sz="4000" dirty="0">
                <a:solidFill>
                  <a:prstClr val="white"/>
                </a:solidFill>
                <a:latin typeface=".VnAvant" panose="020B7200000000000000" pitchFamily="34" charset="0"/>
              </a:rPr>
              <a:t> - </a:t>
            </a:r>
            <a:r>
              <a:rPr lang="en-US" sz="4000" dirty="0" err="1">
                <a:solidFill>
                  <a:prstClr val="white"/>
                </a:solidFill>
                <a:latin typeface=".VnAvant" panose="020B7200000000000000" pitchFamily="34" charset="0"/>
              </a:rPr>
              <a:t>nhoen</a:t>
            </a:r>
            <a:r>
              <a:rPr lang="en-US" sz="4000" dirty="0">
                <a:solidFill>
                  <a:prstClr val="white"/>
                </a:solidFill>
                <a:latin typeface=".VnAvant" panose="020B7200000000000000" pitchFamily="34" charset="0"/>
              </a:rPr>
              <a:t> - </a:t>
            </a:r>
            <a:r>
              <a:rPr lang="en-US" sz="4000" dirty="0" err="1">
                <a:solidFill>
                  <a:prstClr val="white"/>
                </a:solidFill>
                <a:latin typeface=".VnAvant" panose="020B7200000000000000" pitchFamily="34" charset="0"/>
              </a:rPr>
              <a:t>hái</a:t>
            </a:r>
            <a:r>
              <a:rPr lang="en-US" sz="4000" dirty="0">
                <a:solidFill>
                  <a:prstClr val="white"/>
                </a:solidFill>
                <a:latin typeface=".VnAvant" panose="020B7200000000000000" pitchFamily="34" charset="0"/>
              </a:rPr>
              <a:t> - </a:t>
            </a:r>
            <a:r>
              <a:rPr lang="en-US" sz="4000" dirty="0" err="1">
                <a:solidFill>
                  <a:prstClr val="white"/>
                </a:solidFill>
                <a:latin typeface=".VnAvant" panose="020B7200000000000000" pitchFamily="34" charset="0"/>
              </a:rPr>
              <a:t>nhoÎn</a:t>
            </a:r>
            <a:endParaRPr lang="en-US" sz="4000" dirty="0">
              <a:solidFill>
                <a:prstClr val="white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0" y="-68263"/>
            <a:ext cx="3875088" cy="625476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kern="0" smtClean="0">
                <a:solidFill>
                  <a:srgbClr val="FFFFFF"/>
                </a:solidFill>
                <a:latin typeface="UTM Avo" panose="02040603050506020204" pitchFamily="18" charset="0"/>
              </a:rPr>
              <a:t>1. Làm quen</a:t>
            </a:r>
            <a:endParaRPr lang="en-US" sz="4000" kern="0" smtClean="0">
              <a:solidFill>
                <a:srgbClr val="FFFFFF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86826" y="1876747"/>
            <a:ext cx="2130908" cy="1200321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91431" tIns="45716" rIns="91431" bIns="45716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kern="0" dirty="0" err="1">
                <a:solidFill>
                  <a:srgbClr val="008000"/>
                </a:solidFill>
                <a:latin typeface=".VnAvant" panose="020B7200000000000000" pitchFamily="34" charset="0"/>
              </a:rPr>
              <a:t>oen</a:t>
            </a:r>
            <a:endParaRPr lang="en-US" sz="7200" kern="0" dirty="0">
              <a:solidFill>
                <a:srgbClr val="008000"/>
              </a:solidFill>
              <a:latin typeface="VNI-Avo" pitchFamily="2" charset="0"/>
            </a:endParaRPr>
          </a:p>
        </p:txBody>
      </p:sp>
      <p:sp>
        <p:nvSpPr>
          <p:cNvPr id="16" name="Rounded Rectangle 6"/>
          <p:cNvSpPr/>
          <p:nvPr/>
        </p:nvSpPr>
        <p:spPr>
          <a:xfrm>
            <a:off x="2508343" y="3094177"/>
            <a:ext cx="1490220" cy="871300"/>
          </a:xfrm>
          <a:prstGeom prst="roundRect">
            <a:avLst/>
          </a:prstGeom>
          <a:solidFill>
            <a:srgbClr val="ED7D31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kern="0" dirty="0" err="1" smtClean="0">
                <a:solidFill>
                  <a:srgbClr val="FFFFFF"/>
                </a:solidFill>
                <a:latin typeface=".VnAvant" panose="020B7200000000000000" pitchFamily="34" charset="0"/>
              </a:rPr>
              <a:t>oe</a:t>
            </a:r>
            <a:endParaRPr lang="en-US" sz="6000" kern="0" dirty="0" smtClean="0">
              <a:solidFill>
                <a:srgbClr val="FFFFFF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Rounded Rectangle 7"/>
          <p:cNvSpPr/>
          <p:nvPr/>
        </p:nvSpPr>
        <p:spPr>
          <a:xfrm>
            <a:off x="3998563" y="3094177"/>
            <a:ext cx="789149" cy="871300"/>
          </a:xfrm>
          <a:prstGeom prst="roundRect">
            <a:avLst/>
          </a:prstGeom>
          <a:solidFill>
            <a:srgbClr val="5B9BD5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kern="0" dirty="0" smtClean="0">
                <a:solidFill>
                  <a:srgbClr val="FFFFFF"/>
                </a:solidFill>
                <a:latin typeface=".VnAvant" panose="020B7200000000000000" pitchFamily="34" charset="0"/>
              </a:rPr>
              <a:t>n</a:t>
            </a:r>
            <a:endParaRPr lang="en-US" sz="6000" kern="0" dirty="0" smtClean="0">
              <a:solidFill>
                <a:srgbClr val="FFFFFF"/>
              </a:solidFill>
              <a:latin typeface=".VnAvant" panose="020B7200000000000000" pitchFamily="34" charset="0"/>
            </a:endParaRPr>
          </a:p>
        </p:txBody>
      </p:sp>
      <p:sp>
        <p:nvSpPr>
          <p:cNvPr id="18" name="Rounded Rectangle 13"/>
          <p:cNvSpPr/>
          <p:nvPr/>
        </p:nvSpPr>
        <p:spPr>
          <a:xfrm>
            <a:off x="1314346" y="4102496"/>
            <a:ext cx="4785646" cy="903365"/>
          </a:xfrm>
          <a:prstGeom prst="roundRect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 dirty="0" err="1" smtClean="0">
                <a:solidFill>
                  <a:srgbClr val="FFFFFF"/>
                </a:solidFill>
                <a:latin typeface=".VnAvant" panose="020B7200000000000000" pitchFamily="34" charset="0"/>
              </a:rPr>
              <a:t>oe</a:t>
            </a:r>
            <a:r>
              <a:rPr lang="en-US" sz="4400" kern="0" dirty="0" smtClean="0">
                <a:solidFill>
                  <a:srgbClr val="FFFFFF"/>
                </a:solidFill>
                <a:latin typeface="VNI-Avo" pitchFamily="2" charset="0"/>
              </a:rPr>
              <a:t> - n - </a:t>
            </a:r>
            <a:r>
              <a:rPr lang="en-US" sz="4400" kern="0" dirty="0" err="1" smtClean="0">
                <a:solidFill>
                  <a:srgbClr val="FFFFFF"/>
                </a:solidFill>
                <a:latin typeface="VNI-Avo" pitchFamily="2" charset="0"/>
              </a:rPr>
              <a:t>oen</a:t>
            </a:r>
            <a:endParaRPr lang="en-US" sz="4400" kern="0" dirty="0" smtClean="0">
              <a:solidFill>
                <a:srgbClr val="FFFFFF"/>
              </a:solidFill>
              <a:latin typeface="VNI-Avo" pitchFamily="2" charset="0"/>
            </a:endParaRPr>
          </a:p>
        </p:txBody>
      </p:sp>
      <p:sp>
        <p:nvSpPr>
          <p:cNvPr id="8210" name="TextBox 3"/>
          <p:cNvSpPr txBox="1">
            <a:spLocks noChangeArrowheads="1"/>
          </p:cNvSpPr>
          <p:nvPr/>
        </p:nvSpPr>
        <p:spPr bwMode="auto">
          <a:xfrm>
            <a:off x="6873875" y="4233863"/>
            <a:ext cx="3959225" cy="830262"/>
          </a:xfrm>
          <a:prstGeom prst="rect">
            <a:avLst/>
          </a:prstGeom>
          <a:solidFill>
            <a:srgbClr val="FFC000"/>
          </a:solidFill>
          <a:ln w="9525">
            <a:solidFill>
              <a:srgbClr val="FF0000"/>
            </a:solidFill>
            <a:miter lim="800000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800">
                <a:solidFill>
                  <a:srgbClr val="000000"/>
                </a:solidFill>
                <a:latin typeface=".VnAvant" panose="020B7200000000000000" pitchFamily="34" charset="0"/>
              </a:rPr>
              <a:t>nhoÎn cu­êi</a:t>
            </a:r>
            <a:endParaRPr lang="en-US" altLang="en-US" sz="48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8211" name="TextBox 3"/>
          <p:cNvSpPr txBox="1">
            <a:spLocks noChangeArrowheads="1"/>
          </p:cNvSpPr>
          <p:nvPr/>
        </p:nvSpPr>
        <p:spPr bwMode="auto">
          <a:xfrm>
            <a:off x="6869113" y="4233863"/>
            <a:ext cx="3840162" cy="8302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800">
                <a:solidFill>
                  <a:srgbClr val="000000"/>
                </a:solidFill>
                <a:latin typeface=".VnAvant" panose="020B7200000000000000" pitchFamily="34" charset="0"/>
              </a:rPr>
              <a:t> nh</a:t>
            </a:r>
            <a:r>
              <a:rPr lang="en-US" altLang="en-US" sz="4800">
                <a:solidFill>
                  <a:srgbClr val="FF0000"/>
                </a:solidFill>
                <a:latin typeface=".VnAvant" panose="020B7200000000000000" pitchFamily="34" charset="0"/>
              </a:rPr>
              <a:t>oÎn</a:t>
            </a:r>
            <a:endParaRPr lang="en-US" altLang="en-US" sz="48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869113" y="5064125"/>
            <a:ext cx="2678112" cy="7064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solidFill>
                  <a:srgbClr val="008000"/>
                </a:solidFill>
                <a:latin typeface=".VnAvant" panose="020B7200000000000000" pitchFamily="34" charset="0"/>
              </a:rPr>
              <a:t>nh</a:t>
            </a:r>
            <a:r>
              <a:rPr lang="en-US" sz="48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oen</a:t>
            </a:r>
            <a:endParaRPr lang="en-US" sz="48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9559925" y="5095875"/>
            <a:ext cx="1033463" cy="711200"/>
          </a:xfrm>
          <a:prstGeom prst="rect">
            <a:avLst/>
          </a:prstGeom>
          <a:solidFill>
            <a:srgbClr val="E9A5C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480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4" name="AutoShape 21"/>
          <p:cNvSpPr>
            <a:spLocks noChangeArrowheads="1"/>
          </p:cNvSpPr>
          <p:nvPr/>
        </p:nvSpPr>
        <p:spPr bwMode="auto">
          <a:xfrm>
            <a:off x="3449638" y="317500"/>
            <a:ext cx="6367462" cy="1106488"/>
          </a:xfrm>
          <a:prstGeom prst="wedgeEllipseCallout">
            <a:avLst>
              <a:gd name="adj1" fmla="val -46259"/>
              <a:gd name="adj2" fmla="val 98352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 kern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3449638" y="649288"/>
            <a:ext cx="62896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00"/>
                </a:solidFill>
                <a:latin typeface=".VnAvant" panose="020B7200000000000000" pitchFamily="34" charset="0"/>
                <a:ea typeface="SimSun" panose="02010600030101010101" pitchFamily="2" charset="-122"/>
              </a:rPr>
              <a:t>Em h·y ph©n tÝch vµ ®¸nh vÇn</a:t>
            </a:r>
            <a:endParaRPr lang="en-US" altLang="en-US" sz="3200" b="1">
              <a:solidFill>
                <a:srgbClr val="000000"/>
              </a:solidFill>
              <a:latin typeface=".VnAvant" panose="020B7200000000000000" pitchFamily="34" charset="0"/>
              <a:ea typeface="SimSun" panose="02010600030101010101" pitchFamily="2" charset="-122"/>
            </a:endParaRPr>
          </a:p>
        </p:txBody>
      </p:sp>
      <p:pic>
        <p:nvPicPr>
          <p:cNvPr id="11288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563" y="5141913"/>
            <a:ext cx="228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763" y="1296988"/>
            <a:ext cx="3000375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0" grpId="0" animBg="1"/>
      <p:bldP spid="8211" grpId="0" animBg="1"/>
      <p:bldP spid="21" grpId="0" animBg="1"/>
      <p:bldP spid="22" grpId="0" animBg="1"/>
      <p:bldP spid="24" grpId="0" animBg="1"/>
      <p:bldP spid="24" grpId="1" animBg="1"/>
      <p:bldP spid="24" grpId="2" animBg="1"/>
      <p:bldP spid="24" grpId="3" animBg="1"/>
      <p:bldP spid="25" grpId="0"/>
      <p:bldP spid="25" grpId="1"/>
      <p:bldP spid="25" grpId="2"/>
      <p:bldP spid="25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99661" y="5891403"/>
            <a:ext cx="9092339" cy="900953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>
                <a:solidFill>
                  <a:prstClr val="white"/>
                </a:solidFill>
                <a:latin typeface=".VnAvant" panose="020B7200000000000000" pitchFamily="34" charset="0"/>
              </a:rPr>
              <a:t>khê</a:t>
            </a:r>
            <a:r>
              <a:rPr lang="en-US" sz="4400" dirty="0">
                <a:solidFill>
                  <a:prstClr val="white"/>
                </a:solidFill>
                <a:latin typeface=".VnAvant" panose="020B7200000000000000" pitchFamily="34" charset="0"/>
              </a:rPr>
              <a:t> </a:t>
            </a:r>
            <a:r>
              <a:rPr lang="en-US" sz="4400" dirty="0">
                <a:solidFill>
                  <a:prstClr val="white"/>
                </a:solidFill>
                <a:latin typeface=".VnAvant" panose="020B7200000000000000" pitchFamily="34" charset="0"/>
              </a:rPr>
              <a:t>-</a:t>
            </a:r>
            <a:r>
              <a:rPr lang="en-US" sz="4400" dirty="0" err="1">
                <a:solidFill>
                  <a:prstClr val="white"/>
                </a:solidFill>
                <a:latin typeface=".VnAvant" panose="020B7200000000000000" pitchFamily="34" charset="0"/>
              </a:rPr>
              <a:t>oet</a:t>
            </a:r>
            <a:r>
              <a:rPr lang="en-US" sz="4400" dirty="0">
                <a:solidFill>
                  <a:prstClr val="white"/>
                </a:solidFill>
                <a:latin typeface=".VnAvant" panose="020B7200000000000000" pitchFamily="34" charset="0"/>
              </a:rPr>
              <a:t> -</a:t>
            </a:r>
            <a:r>
              <a:rPr lang="en-US" sz="4400" dirty="0" err="1">
                <a:solidFill>
                  <a:prstClr val="white"/>
                </a:solidFill>
                <a:latin typeface=".VnAvant" panose="020B7200000000000000" pitchFamily="34" charset="0"/>
              </a:rPr>
              <a:t>khoÐt</a:t>
            </a:r>
            <a:r>
              <a:rPr lang="en-US" sz="4400" dirty="0">
                <a:solidFill>
                  <a:prstClr val="white"/>
                </a:solidFill>
                <a:latin typeface=".VnAvant" panose="020B7200000000000000" pitchFamily="34" charset="0"/>
              </a:rPr>
              <a:t> -</a:t>
            </a:r>
            <a:r>
              <a:rPr lang="en-US" sz="4400" dirty="0" err="1">
                <a:solidFill>
                  <a:prstClr val="white"/>
                </a:solidFill>
                <a:latin typeface=".VnAvant" panose="020B7200000000000000" pitchFamily="34" charset="0"/>
              </a:rPr>
              <a:t>s¾c</a:t>
            </a:r>
            <a:r>
              <a:rPr lang="en-US" sz="4400" dirty="0">
                <a:solidFill>
                  <a:prstClr val="white"/>
                </a:solidFill>
                <a:latin typeface=".VnAvant" panose="020B7200000000000000" pitchFamily="34" charset="0"/>
              </a:rPr>
              <a:t> -</a:t>
            </a:r>
            <a:r>
              <a:rPr lang="en-US" sz="4400" dirty="0" err="1">
                <a:solidFill>
                  <a:prstClr val="white"/>
                </a:solidFill>
                <a:latin typeface=".VnAvant" panose="020B7200000000000000" pitchFamily="34" charset="0"/>
              </a:rPr>
              <a:t>khoÐt</a:t>
            </a:r>
            <a:endParaRPr lang="en-US" sz="4400" dirty="0">
              <a:solidFill>
                <a:prstClr val="white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0" y="-68263"/>
            <a:ext cx="3875088" cy="625476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kern="0" smtClean="0">
                <a:solidFill>
                  <a:srgbClr val="FFFFFF"/>
                </a:solidFill>
                <a:latin typeface="UTM Avo" panose="02040603050506020204" pitchFamily="18" charset="0"/>
              </a:rPr>
              <a:t>1. Làm quen</a:t>
            </a:r>
            <a:endParaRPr lang="en-US" sz="4000" kern="0" smtClean="0">
              <a:solidFill>
                <a:srgbClr val="FFFFFF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85507" y="1786730"/>
            <a:ext cx="2130908" cy="1200321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91431" tIns="45716" rIns="91431" bIns="45716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kern="0" dirty="0" err="1">
                <a:solidFill>
                  <a:srgbClr val="008000"/>
                </a:solidFill>
                <a:latin typeface=".VnAvant" panose="020B7200000000000000" pitchFamily="34" charset="0"/>
              </a:rPr>
              <a:t>oet</a:t>
            </a:r>
            <a:endParaRPr lang="en-US" sz="7200" kern="0" dirty="0">
              <a:solidFill>
                <a:srgbClr val="008000"/>
              </a:solidFill>
              <a:latin typeface=".VnAvant" panose="020B7200000000000000" pitchFamily="34" charset="0"/>
            </a:endParaRPr>
          </a:p>
        </p:txBody>
      </p:sp>
      <p:sp>
        <p:nvSpPr>
          <p:cNvPr id="16" name="Rounded Rectangle 6"/>
          <p:cNvSpPr/>
          <p:nvPr/>
        </p:nvSpPr>
        <p:spPr>
          <a:xfrm>
            <a:off x="1285507" y="3011753"/>
            <a:ext cx="1320960" cy="871300"/>
          </a:xfrm>
          <a:prstGeom prst="roundRect">
            <a:avLst/>
          </a:prstGeom>
          <a:solidFill>
            <a:srgbClr val="ED7D31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kern="0" dirty="0" err="1" smtClean="0">
                <a:solidFill>
                  <a:srgbClr val="FFFFFF"/>
                </a:solidFill>
                <a:latin typeface=".VnAvant" panose="020B7200000000000000" pitchFamily="34" charset="0"/>
              </a:rPr>
              <a:t>oe</a:t>
            </a:r>
            <a:endParaRPr lang="en-US" sz="6000" kern="0" dirty="0" smtClean="0">
              <a:solidFill>
                <a:srgbClr val="FFFFFF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Rounded Rectangle 7"/>
          <p:cNvSpPr/>
          <p:nvPr/>
        </p:nvSpPr>
        <p:spPr>
          <a:xfrm>
            <a:off x="2606467" y="3011753"/>
            <a:ext cx="852581" cy="871300"/>
          </a:xfrm>
          <a:prstGeom prst="roundRect">
            <a:avLst/>
          </a:prstGeom>
          <a:solidFill>
            <a:srgbClr val="5B9BD5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kern="0" dirty="0" smtClean="0">
                <a:solidFill>
                  <a:srgbClr val="FFFFFF"/>
                </a:solidFill>
                <a:latin typeface="VNI-Avo" pitchFamily="2" charset="0"/>
              </a:rPr>
              <a:t>t</a:t>
            </a:r>
            <a:endParaRPr lang="en-US" sz="6000" kern="0" dirty="0" smtClean="0">
              <a:solidFill>
                <a:srgbClr val="FFFFFF"/>
              </a:solidFill>
              <a:latin typeface="VNI-Avo" pitchFamily="2" charset="0"/>
            </a:endParaRPr>
          </a:p>
        </p:txBody>
      </p:sp>
      <p:sp>
        <p:nvSpPr>
          <p:cNvPr id="18" name="Rounded Rectangle 13"/>
          <p:cNvSpPr/>
          <p:nvPr/>
        </p:nvSpPr>
        <p:spPr>
          <a:xfrm>
            <a:off x="140498" y="3964815"/>
            <a:ext cx="4785646" cy="903365"/>
          </a:xfrm>
          <a:prstGeom prst="roundRect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 dirty="0" err="1" smtClean="0">
                <a:solidFill>
                  <a:srgbClr val="FFFFFF"/>
                </a:solidFill>
                <a:latin typeface=".VnAvant" panose="020B7200000000000000" pitchFamily="34" charset="0"/>
              </a:rPr>
              <a:t>oe</a:t>
            </a:r>
            <a:r>
              <a:rPr lang="en-US" sz="4400" kern="0" dirty="0" smtClean="0">
                <a:solidFill>
                  <a:srgbClr val="FFFFFF"/>
                </a:solidFill>
                <a:latin typeface=".VnAvant" panose="020B7200000000000000" pitchFamily="34" charset="0"/>
              </a:rPr>
              <a:t> - t - </a:t>
            </a:r>
            <a:r>
              <a:rPr lang="en-US" sz="4400" kern="0" dirty="0" err="1" smtClean="0">
                <a:solidFill>
                  <a:srgbClr val="FFFFFF"/>
                </a:solidFill>
                <a:latin typeface=".VnAvant" panose="020B7200000000000000" pitchFamily="34" charset="0"/>
              </a:rPr>
              <a:t>oet</a:t>
            </a:r>
            <a:endParaRPr lang="en-US" sz="4400" kern="0" dirty="0" smtClean="0">
              <a:solidFill>
                <a:srgbClr val="FFFFFF"/>
              </a:solidFill>
              <a:latin typeface=".VnAvant" panose="020B7200000000000000" pitchFamily="34" charset="0"/>
            </a:endParaRPr>
          </a:p>
        </p:txBody>
      </p:sp>
      <p:sp>
        <p:nvSpPr>
          <p:cNvPr id="9234" name="TextBox 3"/>
          <p:cNvSpPr txBox="1">
            <a:spLocks noChangeArrowheads="1"/>
          </p:cNvSpPr>
          <p:nvPr/>
        </p:nvSpPr>
        <p:spPr bwMode="auto">
          <a:xfrm>
            <a:off x="6665913" y="4306888"/>
            <a:ext cx="3017837" cy="769937"/>
          </a:xfrm>
          <a:prstGeom prst="rect">
            <a:avLst/>
          </a:prstGeom>
          <a:solidFill>
            <a:srgbClr val="FFC000"/>
          </a:solidFill>
          <a:ln w="9525">
            <a:solidFill>
              <a:srgbClr val="FF0000"/>
            </a:solidFill>
            <a:miter lim="800000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>
                <a:solidFill>
                  <a:srgbClr val="000000"/>
                </a:solidFill>
                <a:latin typeface=".VnAvant" panose="020B7200000000000000" pitchFamily="34" charset="0"/>
              </a:rPr>
              <a:t>khoÐt tæ</a:t>
            </a:r>
            <a:endParaRPr lang="en-US" altLang="en-US" sz="44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9235" name="TextBox 3"/>
          <p:cNvSpPr txBox="1">
            <a:spLocks noChangeArrowheads="1"/>
          </p:cNvSpPr>
          <p:nvPr/>
        </p:nvSpPr>
        <p:spPr bwMode="auto">
          <a:xfrm>
            <a:off x="6656388" y="4291013"/>
            <a:ext cx="3016250" cy="8302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800">
                <a:latin typeface=".VnAvant" panose="020B7200000000000000" pitchFamily="34" charset="0"/>
              </a:rPr>
              <a:t>kh</a:t>
            </a:r>
            <a:r>
              <a:rPr lang="en-US" altLang="en-US" sz="4800">
                <a:solidFill>
                  <a:srgbClr val="FF0000"/>
                </a:solidFill>
                <a:latin typeface=".VnAvant" panose="020B7200000000000000" pitchFamily="34" charset="0"/>
              </a:rPr>
              <a:t>oÐt</a:t>
            </a:r>
            <a:endParaRPr lang="en-US" altLang="en-US" sz="48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665913" y="5135563"/>
            <a:ext cx="2439987" cy="7064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solidFill>
                  <a:srgbClr val="008000"/>
                </a:solidFill>
                <a:latin typeface=".VnAvant" panose="020B7200000000000000" pitchFamily="34" charset="0"/>
              </a:rPr>
              <a:t>khoet</a:t>
            </a:r>
            <a:endParaRPr lang="en-US" sz="48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9096375" y="5133975"/>
            <a:ext cx="576263" cy="711200"/>
          </a:xfrm>
          <a:prstGeom prst="rect">
            <a:avLst/>
          </a:prstGeom>
          <a:solidFill>
            <a:srgbClr val="E9A5C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4800" dirty="0" smtClean="0">
              <a:solidFill>
                <a:schemeClr val="accent6">
                  <a:lumMod val="50000"/>
                </a:schemeClr>
              </a:solidFill>
              <a:latin typeface=".VnAvant" panose="020B7200000000000000" pitchFamily="34" charset="0"/>
            </a:endParaRPr>
          </a:p>
        </p:txBody>
      </p:sp>
      <p:sp>
        <p:nvSpPr>
          <p:cNvPr id="24" name="AutoShape 21"/>
          <p:cNvSpPr>
            <a:spLocks noChangeArrowheads="1"/>
          </p:cNvSpPr>
          <p:nvPr/>
        </p:nvSpPr>
        <p:spPr bwMode="auto">
          <a:xfrm>
            <a:off x="3449638" y="317500"/>
            <a:ext cx="6367462" cy="1106488"/>
          </a:xfrm>
          <a:prstGeom prst="wedgeEllipseCallout">
            <a:avLst>
              <a:gd name="adj1" fmla="val -46259"/>
              <a:gd name="adj2" fmla="val 98352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 kern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3449638" y="649288"/>
            <a:ext cx="62896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00"/>
                </a:solidFill>
                <a:latin typeface=".VnAvant" panose="020B7200000000000000" pitchFamily="34" charset="0"/>
                <a:ea typeface="SimSun" panose="02010600030101010101" pitchFamily="2" charset="-122"/>
              </a:rPr>
              <a:t>Em h·y ph©n tÝch vµ ®¸nh vÇn</a:t>
            </a:r>
            <a:endParaRPr lang="en-US" altLang="en-US" sz="3200" b="1">
              <a:solidFill>
                <a:srgbClr val="000000"/>
              </a:solidFill>
              <a:latin typeface=".VnAvant" panose="020B7200000000000000" pitchFamily="34" charset="0"/>
              <a:ea typeface="SimSun" panose="02010600030101010101" pitchFamily="2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9229725" y="5259388"/>
            <a:ext cx="163513" cy="635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37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813" y="1284288"/>
            <a:ext cx="3600450" cy="299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4" grpId="0" animBg="1"/>
      <p:bldP spid="9235" grpId="0" animBg="1"/>
      <p:bldP spid="21" grpId="0" animBg="1"/>
      <p:bldP spid="22" grpId="0" animBg="1"/>
      <p:bldP spid="24" grpId="0" animBg="1"/>
      <p:bldP spid="24" grpId="1" animBg="1"/>
      <p:bldP spid="24" grpId="2" animBg="1"/>
      <p:bldP spid="24" grpId="3" animBg="1"/>
      <p:bldP spid="25" grpId="0"/>
      <p:bldP spid="25" grpId="1"/>
      <p:bldP spid="25" grpId="2"/>
      <p:bldP spid="25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1387475"/>
            <a:ext cx="9753600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1250950" y="136525"/>
            <a:ext cx="3889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FF0000"/>
                </a:solidFill>
                <a:latin typeface="UTM Avo" panose="02040603050506020204" pitchFamily="18" charset="0"/>
              </a:rPr>
              <a:t>Bảng gài</a:t>
            </a:r>
            <a:endParaRPr lang="en-US" altLang="en-US" sz="540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Box 3"/>
          <p:cNvSpPr txBox="1">
            <a:spLocks noChangeArrowheads="1"/>
          </p:cNvSpPr>
          <p:nvPr/>
        </p:nvSpPr>
        <p:spPr bwMode="auto">
          <a:xfrm>
            <a:off x="11113" y="3579813"/>
            <a:ext cx="3952875" cy="70802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>
                <a:solidFill>
                  <a:srgbClr val="000000"/>
                </a:solidFill>
                <a:latin typeface=".VnAvant" panose="020B7200000000000000" pitchFamily="34" charset="0"/>
              </a:rPr>
              <a:t>c­ua xoÌn xoÑt</a:t>
            </a:r>
            <a:endParaRPr lang="en-US" altLang="en-US" sz="40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270" name="TextBox 3"/>
          <p:cNvSpPr txBox="1">
            <a:spLocks noChangeArrowheads="1"/>
          </p:cNvSpPr>
          <p:nvPr/>
        </p:nvSpPr>
        <p:spPr bwMode="auto">
          <a:xfrm>
            <a:off x="3914775" y="3608388"/>
            <a:ext cx="3978275" cy="64611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600">
                <a:solidFill>
                  <a:srgbClr val="000000"/>
                </a:solidFill>
                <a:latin typeface=".VnAvant" panose="020B7200000000000000" pitchFamily="34" charset="0"/>
              </a:rPr>
              <a:t>hè n«ng choÌn</a:t>
            </a:r>
            <a:endParaRPr lang="en-US" altLang="en-US" sz="36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Title 1"/>
          <p:cNvSpPr txBox="1"/>
          <p:nvPr/>
        </p:nvSpPr>
        <p:spPr>
          <a:xfrm>
            <a:off x="0" y="-38286"/>
            <a:ext cx="11927540" cy="726141"/>
          </a:xfrm>
          <a:prstGeom prst="rect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prstClr val="black"/>
                </a:solidFill>
                <a:latin typeface="UTM Avo" panose="02040603050506020204" pitchFamily="18" charset="0"/>
              </a:rPr>
              <a:t>2. </a:t>
            </a:r>
            <a:r>
              <a:rPr lang="en-US" sz="32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tiÕng</a:t>
            </a:r>
            <a:r>
              <a:rPr lang="en-US" sz="32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nµo</a:t>
            </a:r>
            <a:r>
              <a:rPr lang="en-US" sz="32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cã</a:t>
            </a:r>
            <a:r>
              <a:rPr lang="en-US" sz="32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vÇn</a:t>
            </a:r>
            <a:r>
              <a:rPr lang="en-US" sz="32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oen?TiÕng</a:t>
            </a:r>
            <a:r>
              <a:rPr lang="en-US" sz="32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nµo</a:t>
            </a:r>
            <a:r>
              <a:rPr lang="en-US" sz="32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cã</a:t>
            </a:r>
            <a:r>
              <a:rPr lang="en-US" sz="32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vÇn</a:t>
            </a:r>
            <a:r>
              <a:rPr lang="en-US" sz="32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oet</a:t>
            </a:r>
            <a:r>
              <a:rPr lang="en-US" sz="40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?</a:t>
            </a:r>
            <a:endParaRPr lang="en-US" sz="4000" dirty="0">
              <a:solidFill>
                <a:prstClr val="black"/>
              </a:solidFill>
              <a:latin typeface=".VnAvant" panose="020B7200000000000000" pitchFamily="34" charset="0"/>
            </a:endParaRPr>
          </a:p>
        </p:txBody>
      </p:sp>
      <p:sp>
        <p:nvSpPr>
          <p:cNvPr id="11274" name="TextBox 3"/>
          <p:cNvSpPr txBox="1">
            <a:spLocks noChangeArrowheads="1"/>
          </p:cNvSpPr>
          <p:nvPr/>
        </p:nvSpPr>
        <p:spPr bwMode="auto">
          <a:xfrm>
            <a:off x="7935913" y="3578225"/>
            <a:ext cx="3805237" cy="70802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>
                <a:solidFill>
                  <a:srgbClr val="000000"/>
                </a:solidFill>
                <a:latin typeface=".VnAvant" panose="020B7200000000000000" pitchFamily="34" charset="0"/>
              </a:rPr>
              <a:t>MÆc lße loÑt</a:t>
            </a:r>
            <a:endParaRPr lang="en-US" altLang="en-US" sz="40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245350" y="1819275"/>
            <a:ext cx="1770063" cy="1006475"/>
          </a:xfrm>
          <a:prstGeom prst="ellips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kern="0" dirty="0" err="1">
                <a:solidFill>
                  <a:prstClr val="white"/>
                </a:solidFill>
                <a:latin typeface=".VnAvant" panose="020B7200000000000000" pitchFamily="34" charset="0"/>
              </a:rPr>
              <a:t>oet</a:t>
            </a:r>
            <a:endParaRPr lang="en-US" sz="4000" kern="0" dirty="0">
              <a:solidFill>
                <a:prstClr val="white"/>
              </a:solidFill>
              <a:latin typeface=".VnAvant" panose="020B7200000000000000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3386138" y="1819275"/>
            <a:ext cx="1831975" cy="1006475"/>
          </a:xfrm>
          <a:prstGeom prst="ellips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kern="0" dirty="0" err="1">
                <a:solidFill>
                  <a:prstClr val="white"/>
                </a:solidFill>
                <a:latin typeface=".VnAvant" panose="020B7200000000000000" pitchFamily="34" charset="0"/>
              </a:rPr>
              <a:t>oen</a:t>
            </a:r>
            <a:endParaRPr lang="en-US" sz="4000" kern="0" dirty="0">
              <a:solidFill>
                <a:prstClr val="white"/>
              </a:solidFill>
              <a:latin typeface=".VnAvant" panose="020B7200000000000000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5116513" y="2406650"/>
            <a:ext cx="1336675" cy="127952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269" idx="3"/>
          </p:cNvCxnSpPr>
          <p:nvPr/>
        </p:nvCxnSpPr>
        <p:spPr>
          <a:xfrm flipH="1">
            <a:off x="2765425" y="3933825"/>
            <a:ext cx="1198563" cy="106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2251075" y="2657475"/>
            <a:ext cx="1576388" cy="10287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1275"/>
          <p:cNvCxnSpPr/>
          <p:nvPr/>
        </p:nvCxnSpPr>
        <p:spPr>
          <a:xfrm>
            <a:off x="8755063" y="2620963"/>
            <a:ext cx="1806575" cy="8953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50" name="Picture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4257675"/>
            <a:ext cx="37973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525" y="4214813"/>
            <a:ext cx="391477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300" y="4273550"/>
            <a:ext cx="39941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  <p:bldP spid="11270" grpId="0" animBg="1"/>
      <p:bldP spid="11274" grpId="0" animBg="1"/>
      <p:bldP spid="26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69763" cy="677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V="1">
            <a:off x="6689725" y="1797050"/>
            <a:ext cx="1371600" cy="15875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673850" y="1684338"/>
            <a:ext cx="1458913" cy="31607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689725" y="3489325"/>
            <a:ext cx="1371600" cy="14271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684</Words>
  <Application>WPS Presentation</Application>
  <PresentationFormat>Widescreen</PresentationFormat>
  <Paragraphs>108</Paragraphs>
  <Slides>17</Slides>
  <Notes>3</Notes>
  <HiddenSlides>0</HiddenSlides>
  <MMClips>1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39" baseType="lpstr">
      <vt:lpstr>Arial</vt:lpstr>
      <vt:lpstr>SimSun</vt:lpstr>
      <vt:lpstr>Wingdings</vt:lpstr>
      <vt:lpstr>Calibri Light</vt:lpstr>
      <vt:lpstr>Calibri</vt:lpstr>
      <vt:lpstr>UTM Avo</vt:lpstr>
      <vt:lpstr>Segoe Print</vt:lpstr>
      <vt:lpstr>VNI-Avo</vt:lpstr>
      <vt:lpstr>等线</vt:lpstr>
      <vt:lpstr>HP001 4 hàng</vt:lpstr>
      <vt:lpstr>Times New Roman</vt:lpstr>
      <vt:lpstr>.VnAvant</vt:lpstr>
      <vt:lpstr>Calibri</vt:lpstr>
      <vt:lpstr>Verdana</vt:lpstr>
      <vt:lpstr>UTM Avo</vt:lpstr>
      <vt:lpstr>.黑体-日本语</vt:lpstr>
      <vt:lpstr>华康方圆体W7</vt:lpstr>
      <vt:lpstr>SimSun-ExtB</vt:lpstr>
      <vt:lpstr>Microsoft YaHei</vt:lpstr>
      <vt:lpstr>Arial Unicode MS</vt:lpstr>
      <vt:lpstr>1_Office Theme</vt:lpstr>
      <vt:lpstr>2_Office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Tập đọc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hien le</cp:lastModifiedBy>
  <cp:revision>100</cp:revision>
  <dcterms:created xsi:type="dcterms:W3CDTF">2018-11-27T03:58:00Z</dcterms:created>
  <dcterms:modified xsi:type="dcterms:W3CDTF">2025-02-18T14:37:33Z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2271EFA4AE0541A493F51F61EE842038_12</vt:lpwstr>
  </property>
  <property fmtid="{D5CDD505-2E9C-101B-9397-08002B2CF9AE}" pid="3" name="KSOProductBuildVer">
    <vt:lpwstr>1033-12.2.0.19805</vt:lpwstr>
  </property>
</Properties>
</file>