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2"/>
  </p:notesMasterIdLst>
  <p:sldIdLst>
    <p:sldId id="256" r:id="rId2"/>
    <p:sldId id="259" r:id="rId3"/>
    <p:sldId id="260" r:id="rId4"/>
    <p:sldId id="292" r:id="rId5"/>
    <p:sldId id="277" r:id="rId6"/>
    <p:sldId id="290" r:id="rId7"/>
    <p:sldId id="285" r:id="rId8"/>
    <p:sldId id="278" r:id="rId9"/>
    <p:sldId id="289" r:id="rId10"/>
    <p:sldId id="291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132" y="-2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A52D5F-D0F4-4B0B-833B-4B7F8C0FDF96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C5F96-FC94-42F1-8681-1336234C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08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4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72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80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2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53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8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52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15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987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81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019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26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E3A05-ACA9-47A7-8614-8FF1DBC024ED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123950"/>
            <a:ext cx="5257800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500" b="1" dirty="0" smtClean="0">
                <a:solidFill>
                  <a:srgbClr val="00B050"/>
                </a:solidFill>
              </a:rPr>
              <a:t> </a:t>
            </a:r>
            <a:r>
              <a:rPr lang="en-US" sz="3500" b="1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5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6-7</a:t>
            </a:r>
            <a:endParaRPr lang="en-US" sz="35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CHỦ ĐỀ </a:t>
            </a:r>
          </a:p>
          <a:p>
            <a:pPr algn="ctr"/>
            <a:endParaRPr lang="en-US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NGÔI NHÀ CỦA EM</a:t>
            </a:r>
            <a:endParaRPr lang="en-US" sz="4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en-US" sz="36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819150"/>
            <a:ext cx="29718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7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24" descr="1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24" descr="student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0600" y="3086100"/>
            <a:ext cx="411480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24"/>
          <p:cNvSpPr/>
          <p:nvPr/>
        </p:nvSpPr>
        <p:spPr>
          <a:xfrm>
            <a:off x="0" y="1028700"/>
            <a:ext cx="9144000" cy="18288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12700" cap="flat" cmpd="sng">
                  <a:solidFill>
                    <a:srgbClr val="3333CC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1E1C11"/>
                </a:solidFill>
                <a:latin typeface="Times New Roman"/>
              </a:rPr>
              <a:t> </a:t>
            </a:r>
          </a:p>
        </p:txBody>
      </p:sp>
      <p:pic>
        <p:nvPicPr>
          <p:cNvPr id="289" name="Google Shape;289;p24" descr="POINSET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6060000">
            <a:off x="6315670" y="3456980"/>
            <a:ext cx="1160859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24" descr="POINSET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7200000">
            <a:off x="6925270" y="3342680"/>
            <a:ext cx="1160859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4" descr="POINSET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6600000">
            <a:off x="7839670" y="3399830"/>
            <a:ext cx="1160859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24" descr="POINSET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7200000">
            <a:off x="8068270" y="3514130"/>
            <a:ext cx="1160859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24" descr="POINSET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7200000">
            <a:off x="7001470" y="3610570"/>
            <a:ext cx="1160859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24" descr="POINSET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7200000">
            <a:off x="6239470" y="3553420"/>
            <a:ext cx="1160859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24" descr="POINSET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7200000">
            <a:off x="8220670" y="3171230"/>
            <a:ext cx="1160859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24" descr="POINSET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7440000">
            <a:off x="6750645" y="2709280"/>
            <a:ext cx="1160859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24"/>
          <p:cNvSpPr/>
          <p:nvPr/>
        </p:nvSpPr>
        <p:spPr>
          <a:xfrm>
            <a:off x="1706563" y="910828"/>
            <a:ext cx="4403725" cy="65841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endParaRPr b="0" i="0">
              <a:ln w="9525" cap="sq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  <a:solidFill>
                <a:srgbClr val="000099"/>
              </a:solidFill>
              <a:latin typeface="Times New Roman"/>
            </a:endParaRPr>
          </a:p>
        </p:txBody>
      </p:sp>
      <p:sp>
        <p:nvSpPr>
          <p:cNvPr id="298" name="Google Shape;298;p24"/>
          <p:cNvSpPr/>
          <p:nvPr/>
        </p:nvSpPr>
        <p:spPr>
          <a:xfrm>
            <a:off x="7047" y="2185854"/>
            <a:ext cx="7041307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Times New Roman"/>
              <a:buNone/>
            </a:pPr>
            <a:r>
              <a:rPr lang="en-US" sz="7200" b="0" i="0" u="none" strike="noStrike" cap="none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299" name="Google Shape;299;p24"/>
          <p:cNvSpPr/>
          <p:nvPr/>
        </p:nvSpPr>
        <p:spPr>
          <a:xfrm>
            <a:off x="76200" y="1681197"/>
            <a:ext cx="7925189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Times New Roman"/>
              <a:buNone/>
            </a:pPr>
            <a:r>
              <a:rPr lang="en-US" sz="3200" b="1" i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  <a:sym typeface="Times New Roman"/>
              </a:rPr>
              <a:t>CHÚC CÁC EM CHĂM NGOAN HỌC GIỎI</a:t>
            </a:r>
            <a:endParaRPr b="1" i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8809159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b.f8.photo.talk.zdn.vn/1613254464610470882/879bd25499c3519d08d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00300" y="-1657350"/>
            <a:ext cx="4343400" cy="883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Rectangle 3"/>
          <p:cNvSpPr/>
          <p:nvPr/>
        </p:nvSpPr>
        <p:spPr>
          <a:xfrm>
            <a:off x="364958" y="126652"/>
            <a:ext cx="2149642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 THUẬT LỚP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38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4981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  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4958" y="126652"/>
            <a:ext cx="2149642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 THUẬT LỚP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b-f13-zpc.zdn.vn/7742569095637815384/6f8541480adfc2819b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33500" y="-57150"/>
            <a:ext cx="3733800" cy="609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TextBox 7"/>
          <p:cNvSpPr txBox="1"/>
          <p:nvPr/>
        </p:nvSpPr>
        <p:spPr>
          <a:xfrm>
            <a:off x="177798" y="602218"/>
            <a:ext cx="4470402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Kể tên các hình ảnh có trong tranh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1276350"/>
            <a:ext cx="2667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mtClean="0"/>
              <a:t>   Ngôi nhà gồm có những phần nào?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477000" y="2266950"/>
            <a:ext cx="25908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mtClean="0"/>
              <a:t>   Những bộ phận của của ngôi nhà giống hình gì?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477000" y="3257550"/>
            <a:ext cx="2590800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mtClean="0"/>
              <a:t>   Những ngôi nhà trong tranh được tạo bằng cách nào?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8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ì sao thang máy trong các tòa nhà cao tầng, nhà chung cư không hề có số 13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592" y="209550"/>
            <a:ext cx="4508808" cy="241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hà lá là gì? Những mẫu nhà lá đẹp đậm phong vị Việt Nam - Bán Nhà Đất R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76" y="209550"/>
            <a:ext cx="4090016" cy="241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ẫu nhà lầu 1 tầng đẹp có 3 4 phòng ngủ mái thái hiện đạ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84" y="2620962"/>
            <a:ext cx="4090016" cy="238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hà sàn đẹp - Đặc điểm kiến trúc &amp;amp; xu hướng thiết kế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647950"/>
            <a:ext cx="44958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88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666750"/>
            <a:ext cx="6781800" cy="40011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CÁCH TẠO HÌNH VUÔNG, CHỮ NHẬT, TRÒN, TAM GIÁC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s://b-f10-zpc.zdn.vn/5411337305071175907/72a0da3891af59f100b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31167" y="316684"/>
            <a:ext cx="2995568" cy="55244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TextBox 7"/>
          <p:cNvSpPr txBox="1"/>
          <p:nvPr/>
        </p:nvSpPr>
        <p:spPr>
          <a:xfrm>
            <a:off x="6096000" y="2495550"/>
            <a:ext cx="2667000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Vẽ các hình lên mặt sao của giấy màu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4958" y="126652"/>
            <a:ext cx="2149642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 THUẬT LỚP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8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28600" y="666750"/>
            <a:ext cx="6781800" cy="40011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CÁCH TẠO HÌNH VUÔNG, CHỮ NHẬT, TRÒN, TAM GIÁC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96000" y="2495550"/>
            <a:ext cx="1981200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Xé theo nét vẽ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b.f4.photo.talk.zdn.vn/5073551923374769344/bb5948fc036bcb3592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59707" y="426245"/>
            <a:ext cx="3100388" cy="52577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6" name="Rectangle 5"/>
          <p:cNvSpPr/>
          <p:nvPr/>
        </p:nvSpPr>
        <p:spPr>
          <a:xfrm>
            <a:off x="364958" y="126652"/>
            <a:ext cx="2149642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 THUẬT LỚP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92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b-f11-zpc.zdn.vn/261457186449018201/7c3502964901815fd8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33500" y="-285751"/>
            <a:ext cx="3962401" cy="586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00800" y="1849219"/>
            <a:ext cx="2667000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  Sắp xếp các hình đã xé thành ngôi nhà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4958" y="126652"/>
            <a:ext cx="2149642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 THUẬT LỚP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04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f2.photo.talk.zdn.vn/381230835993942699/a1339a9dd10a1954401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14" y="971550"/>
            <a:ext cx="2441258" cy="3200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b-f14-zpc.zdn.vn/2023162579197078592/6e6361c82a5fe201bb4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971550"/>
            <a:ext cx="2438399" cy="32194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b-f11-zpc.zdn.vn/6795526259754290678/5db1d6189d8f55d10c9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935" y="971550"/>
            <a:ext cx="2326665" cy="32003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43343" y="4476750"/>
            <a:ext cx="2447857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Dán ngôi nhà lên giấy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4958" y="126652"/>
            <a:ext cx="2149642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 THUẬT LỚP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35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05979"/>
            <a:ext cx="6324600" cy="85725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YÊU CẦU THỰC HÀNH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1"/>
            <a:ext cx="6705600" cy="761999"/>
          </a:xfrm>
        </p:spPr>
        <p:txBody>
          <a:bodyPr>
            <a:normAutofit/>
          </a:bodyPr>
          <a:lstStyle/>
          <a:p>
            <a:r>
              <a:rPr lang="en-US" sz="40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Tạo 1 ngôi nhà theo ý thích</a:t>
            </a:r>
            <a:endParaRPr lang="en-US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s://b.f7.photo.talk.zdn.vn/5869432931780233958/0e1243ba082dc073993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048001" y="-171453"/>
            <a:ext cx="3047999" cy="716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63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648</TotalTime>
  <Words>153</Words>
  <Application>Microsoft Office PowerPoint</Application>
  <PresentationFormat>On-screen Show (16:9)</PresentationFormat>
  <Paragraphs>27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YÊU CẦU THỰC HÀNH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 hoangkhuong</dc:creator>
  <cp:lastModifiedBy>Administrator</cp:lastModifiedBy>
  <cp:revision>59</cp:revision>
  <dcterms:created xsi:type="dcterms:W3CDTF">2021-10-03T03:45:32Z</dcterms:created>
  <dcterms:modified xsi:type="dcterms:W3CDTF">2021-11-22T10:59:42Z</dcterms:modified>
</cp:coreProperties>
</file>