
<file path=[Content_Types].xml><?xml version="1.0" encoding="utf-8"?>
<Types xmlns="http://schemas.openxmlformats.org/package/2006/content-types">
  <Default Extension="avi" ContentType="video/x-msvideo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90" r:id="rId2"/>
    <p:sldId id="291" r:id="rId3"/>
    <p:sldId id="263" r:id="rId4"/>
    <p:sldId id="264" r:id="rId5"/>
    <p:sldId id="292" r:id="rId6"/>
    <p:sldId id="293" r:id="rId7"/>
    <p:sldId id="267" r:id="rId8"/>
    <p:sldId id="268" r:id="rId9"/>
    <p:sldId id="269" r:id="rId10"/>
    <p:sldId id="270" r:id="rId11"/>
    <p:sldId id="295" r:id="rId12"/>
    <p:sldId id="262" r:id="rId13"/>
    <p:sldId id="296" r:id="rId14"/>
    <p:sldId id="297" r:id="rId15"/>
    <p:sldId id="265" r:id="rId16"/>
    <p:sldId id="266" r:id="rId17"/>
    <p:sldId id="303" r:id="rId18"/>
    <p:sldId id="298" r:id="rId19"/>
    <p:sldId id="271" r:id="rId20"/>
    <p:sldId id="299" r:id="rId21"/>
    <p:sldId id="300" r:id="rId22"/>
    <p:sldId id="301" r:id="rId23"/>
    <p:sldId id="302" r:id="rId24"/>
    <p:sldId id="274" r:id="rId25"/>
    <p:sldId id="275" r:id="rId26"/>
    <p:sldId id="276" r:id="rId27"/>
    <p:sldId id="273" r:id="rId28"/>
  </p:sldIdLst>
  <p:sldSz cx="9144000" cy="6858000" type="screen4x3"/>
  <p:notesSz cx="6858000" cy="9144000"/>
  <p:embeddedFontLst>
    <p:embeddedFont>
      <p:font typeface="Lato" panose="020F0502020204030203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FEC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8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5FF43-FBBA-4D7F-9B41-7CEA49D8791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86A70-EAEA-43A0-BA5E-C3EFD74E0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2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3AAB4-124B-4107-8B27-13A1CA8ED1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9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04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FC41-4290-48A5-B7EA-391515AC0E34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47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85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41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93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68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0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55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44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4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1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40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1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285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699116" y="2890157"/>
            <a:ext cx="7228953" cy="234982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TNXH + ĐẠO ĐỨC</a:t>
            </a:r>
          </a:p>
          <a:p>
            <a:pPr algn="ctr" defTabSz="1622425"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CĐ: “ Gia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zh-CN" sz="20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/>
      <p:bldP spid="1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3" t="8569" r="8931" b="13945"/>
          <a:stretch/>
        </p:blipFill>
        <p:spPr bwMode="auto">
          <a:xfrm>
            <a:off x="152401" y="0"/>
            <a:ext cx="88557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2992813" y="438150"/>
            <a:ext cx="914400" cy="381000"/>
          </a:xfrm>
          <a:prstGeom prst="wedgeRoundRectCallout">
            <a:avLst>
              <a:gd name="adj1" fmla="val -42083"/>
              <a:gd name="adj2" fmla="val 103833"/>
              <a:gd name="adj3" fmla="val 16667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ông </a:t>
            </a:r>
          </a:p>
        </p:txBody>
      </p:sp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4883526" y="883285"/>
            <a:ext cx="914400" cy="342900"/>
          </a:xfrm>
          <a:prstGeom prst="wedgeRoundRectCallout">
            <a:avLst>
              <a:gd name="adj1" fmla="val -43750"/>
              <a:gd name="adj2" fmla="val 89815"/>
              <a:gd name="adj3" fmla="val 16667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bà</a:t>
            </a: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4883526" y="2486025"/>
            <a:ext cx="914400" cy="381000"/>
          </a:xfrm>
          <a:prstGeom prst="wedgeRoundRectCallout">
            <a:avLst>
              <a:gd name="adj1" fmla="val -43750"/>
              <a:gd name="adj2" fmla="val 85833"/>
              <a:gd name="adj3" fmla="val 16667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bố</a:t>
            </a: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8011219" y="1676400"/>
            <a:ext cx="996950" cy="444500"/>
          </a:xfrm>
          <a:prstGeom prst="wedgeRoundRectCallout">
            <a:avLst>
              <a:gd name="adj1" fmla="val -43750"/>
              <a:gd name="adj2" fmla="val 98037"/>
              <a:gd name="adj3" fmla="val 16667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mẹ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6415463" y="3742771"/>
            <a:ext cx="914400" cy="338931"/>
          </a:xfrm>
          <a:prstGeom prst="wedgeRoundRectCallout">
            <a:avLst>
              <a:gd name="adj1" fmla="val -43750"/>
              <a:gd name="adj2" fmla="val 104167"/>
              <a:gd name="adj3" fmla="val 16667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em gái</a:t>
            </a: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838200" y="1226185"/>
            <a:ext cx="914400" cy="381000"/>
          </a:xfrm>
          <a:prstGeom prst="wedgeRoundRectCallout">
            <a:avLst>
              <a:gd name="adj1" fmla="val 61250"/>
              <a:gd name="adj2" fmla="val 51833"/>
              <a:gd name="adj3" fmla="val 16667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295283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0572" y="3168827"/>
            <a:ext cx="78318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+Theo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Hà,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B45BC7B-91E1-FA21-E675-965AF88BF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t="84600" r="77368" b="7900"/>
          <a:stretch/>
        </p:blipFill>
        <p:spPr bwMode="auto">
          <a:xfrm>
            <a:off x="3185389" y="0"/>
            <a:ext cx="2362200" cy="2904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95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228600"/>
            <a:ext cx="1259660" cy="8339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34952" y="381000"/>
            <a:ext cx="609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8" name="Picture 147"/>
          <p:cNvPicPr/>
          <p:nvPr/>
        </p:nvPicPr>
        <p:blipFill>
          <a:blip r:embed="rId3"/>
          <a:stretch>
            <a:fillRect/>
          </a:stretch>
        </p:blipFill>
        <p:spPr>
          <a:xfrm>
            <a:off x="1835697" y="1393578"/>
            <a:ext cx="2608579" cy="2466340"/>
          </a:xfrm>
          <a:prstGeom prst="rect">
            <a:avLst/>
          </a:prstGeom>
        </p:spPr>
      </p:pic>
      <p:pic>
        <p:nvPicPr>
          <p:cNvPr id="149" name="Picture 148"/>
          <p:cNvPicPr/>
          <p:nvPr/>
        </p:nvPicPr>
        <p:blipFill>
          <a:blip r:embed="rId4"/>
          <a:stretch>
            <a:fillRect/>
          </a:stretch>
        </p:blipFill>
        <p:spPr>
          <a:xfrm>
            <a:off x="4599116" y="801315"/>
            <a:ext cx="2909934" cy="2627685"/>
          </a:xfrm>
          <a:prstGeom prst="rect">
            <a:avLst/>
          </a:prstGeom>
        </p:spPr>
      </p:pic>
      <p:pic>
        <p:nvPicPr>
          <p:cNvPr id="150" name="Picture 149"/>
          <p:cNvPicPr/>
          <p:nvPr/>
        </p:nvPicPr>
        <p:blipFill>
          <a:blip r:embed="rId5"/>
          <a:stretch>
            <a:fillRect/>
          </a:stretch>
        </p:blipFill>
        <p:spPr>
          <a:xfrm>
            <a:off x="1835696" y="4037279"/>
            <a:ext cx="2729964" cy="2466340"/>
          </a:xfrm>
          <a:prstGeom prst="rect">
            <a:avLst/>
          </a:prstGeom>
        </p:spPr>
      </p:pic>
      <p:pic>
        <p:nvPicPr>
          <p:cNvPr id="151" name="Picture 150"/>
          <p:cNvPicPr/>
          <p:nvPr/>
        </p:nvPicPr>
        <p:blipFill>
          <a:blip r:embed="rId6"/>
          <a:stretch>
            <a:fillRect/>
          </a:stretch>
        </p:blipFill>
        <p:spPr>
          <a:xfrm>
            <a:off x="4599115" y="3606326"/>
            <a:ext cx="2853205" cy="2897293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1979712" y="1834455"/>
            <a:ext cx="1080120" cy="576064"/>
          </a:xfrm>
          <a:prstGeom prst="wedgeRoundRectCallout">
            <a:avLst>
              <a:gd name="adj1" fmla="val 48348"/>
              <a:gd name="adj2" fmla="val 7633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Thỏ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vi-VN" sz="1200" i="1" dirty="0">
                <a:latin typeface="Lato" panose="020F0502020204030203" pitchFamily="34" charset="0"/>
                <a:cs typeface="Lato" panose="020F0502020204030203" pitchFamily="34" charset="0"/>
              </a:rPr>
              <a:t>ơ</a:t>
            </a:r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  <a:p>
            <a:pPr algn="ctr"/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 Con ở </a:t>
            </a:r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đâu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152" name="Speech Bubble: Rectangle with Corners Rounded 151"/>
          <p:cNvSpPr/>
          <p:nvPr/>
        </p:nvSpPr>
        <p:spPr>
          <a:xfrm>
            <a:off x="2577724" y="4581128"/>
            <a:ext cx="606372" cy="480053"/>
          </a:xfrm>
          <a:prstGeom prst="wedgeRoundRectCallout">
            <a:avLst>
              <a:gd name="adj1" fmla="val 48348"/>
              <a:gd name="adj2" fmla="val 7633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Đói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Đói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</p:txBody>
      </p:sp>
      <p:sp>
        <p:nvSpPr>
          <p:cNvPr id="3" name="Flowchart: Connector 2"/>
          <p:cNvSpPr/>
          <p:nvPr/>
        </p:nvSpPr>
        <p:spPr>
          <a:xfrm>
            <a:off x="4222029" y="1496140"/>
            <a:ext cx="263344" cy="338992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4" name="Flowchart: Connector 153"/>
          <p:cNvSpPr/>
          <p:nvPr/>
        </p:nvSpPr>
        <p:spPr>
          <a:xfrm>
            <a:off x="7355624" y="954765"/>
            <a:ext cx="263344" cy="338992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5" name="Flowchart: Connector 154"/>
          <p:cNvSpPr/>
          <p:nvPr/>
        </p:nvSpPr>
        <p:spPr>
          <a:xfrm>
            <a:off x="4335770" y="4172013"/>
            <a:ext cx="263344" cy="338992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156" name="Flowchart: Connector 155"/>
          <p:cNvSpPr/>
          <p:nvPr/>
        </p:nvSpPr>
        <p:spPr>
          <a:xfrm>
            <a:off x="7285178" y="3705269"/>
            <a:ext cx="263344" cy="338992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25291" y="1496141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7355624" y="939595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4333956" y="4172014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7290561" y="3690099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2" grpId="0" animBg="1"/>
      <p:bldP spid="3" grpId="0" animBg="1"/>
      <p:bldP spid="154" grpId="0" animBg="1"/>
      <p:bldP spid="155" grpId="0" animBg="1"/>
      <p:bldP spid="156" grpId="0" animBg="1"/>
      <p:bldP spid="4" grpId="0"/>
      <p:bldP spid="157" grpId="0"/>
      <p:bldP spid="158" grpId="0"/>
      <p:bldP spid="1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686552"/>
            <a:ext cx="1259660" cy="83390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62239" y="857281"/>
            <a:ext cx="609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/>
          <p:nvPr/>
        </p:nvPicPr>
        <p:blipFill>
          <a:blip r:embed="rId3"/>
          <a:stretch>
            <a:fillRect/>
          </a:stretch>
        </p:blipFill>
        <p:spPr>
          <a:xfrm>
            <a:off x="1874043" y="1892830"/>
            <a:ext cx="5688632" cy="43558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686552"/>
            <a:ext cx="1259660" cy="8339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59973" y="672615"/>
            <a:ext cx="6722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ra?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772689" y="1892829"/>
            <a:ext cx="5598622" cy="4034725"/>
          </a:xfrm>
          <a:prstGeom prst="rect">
            <a:avLst/>
          </a:prstGeom>
        </p:spPr>
      </p:pic>
      <p:sp>
        <p:nvSpPr>
          <p:cNvPr id="6" name="Speech Bubble: Rectangle with Corners Rounded 5"/>
          <p:cNvSpPr/>
          <p:nvPr/>
        </p:nvSpPr>
        <p:spPr>
          <a:xfrm>
            <a:off x="3563889" y="2601997"/>
            <a:ext cx="770443" cy="554563"/>
          </a:xfrm>
          <a:prstGeom prst="wedgeRoundRectCallout">
            <a:avLst>
              <a:gd name="adj1" fmla="val 48348"/>
              <a:gd name="adj2" fmla="val 7633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Đói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Đói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686552"/>
            <a:ext cx="1259660" cy="8339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34952" y="674243"/>
            <a:ext cx="6096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979713" y="1764989"/>
            <a:ext cx="5184575" cy="4418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685800"/>
            <a:ext cx="1259660" cy="83390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00200" y="636937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76401"/>
            <a:ext cx="6858000" cy="5181600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1555263"/>
            <a:ext cx="6858001" cy="5286788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78" y="1555263"/>
            <a:ext cx="7031622" cy="5286788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37" y="1555264"/>
            <a:ext cx="7304451" cy="5286788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58" y="1555264"/>
            <a:ext cx="7286730" cy="5093136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04" y="1519701"/>
            <a:ext cx="7238884" cy="5301085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78" y="1496001"/>
            <a:ext cx="7313310" cy="5324786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grpSp>
        <p:nvGrpSpPr>
          <p:cNvPr id="14" name="Group 13"/>
          <p:cNvGrpSpPr/>
          <p:nvPr/>
        </p:nvGrpSpPr>
        <p:grpSpPr>
          <a:xfrm>
            <a:off x="825837" y="1555263"/>
            <a:ext cx="7304451" cy="5261979"/>
            <a:chOff x="825837" y="1555263"/>
            <a:chExt cx="7304451" cy="526197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837" y="1555263"/>
              <a:ext cx="7304451" cy="5261979"/>
            </a:xfrm>
            <a:prstGeom prst="roundRect">
              <a:avLst>
                <a:gd name="adj" fmla="val 16667"/>
              </a:avLst>
            </a:prstGeom>
            <a:ln w="28575">
              <a:solidFill>
                <a:srgbClr val="F79646"/>
              </a:solidFill>
            </a:ln>
            <a:effectLst/>
          </p:spPr>
        </p:pic>
        <p:sp>
          <p:nvSpPr>
            <p:cNvPr id="5" name="Cloud Callout 4"/>
            <p:cNvSpPr/>
            <p:nvPr/>
          </p:nvSpPr>
          <p:spPr>
            <a:xfrm>
              <a:off x="2667000" y="2819400"/>
              <a:ext cx="2286000" cy="685800"/>
            </a:xfrm>
            <a:prstGeom prst="cloudCallou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A!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AF19D6-D9A1-867C-6633-5A022F302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438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6DDFE9-0AF6-1535-E256-63F73FEF8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38400"/>
            <a:ext cx="91440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31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803400"/>
            <a:ext cx="4724400" cy="2911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t="84600" r="77368" b="7900"/>
          <a:stretch/>
        </p:blipFill>
        <p:spPr bwMode="auto">
          <a:xfrm>
            <a:off x="3453830" y="896780"/>
            <a:ext cx="2362200" cy="2904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5726" y="2392740"/>
            <a:ext cx="7518405" cy="1569660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471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ctrTitle"/>
          </p:nvPr>
        </p:nvSpPr>
        <p:spPr>
          <a:xfrm>
            <a:off x="1676400" y="2192619"/>
            <a:ext cx="67818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63995" y="152400"/>
            <a:ext cx="7122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0" y="152400"/>
            <a:ext cx="1258171" cy="77847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1106508"/>
            <a:ext cx="9144000" cy="5751493"/>
            <a:chOff x="0" y="1106508"/>
            <a:chExt cx="9144000" cy="5751493"/>
          </a:xfrm>
        </p:grpSpPr>
        <p:pic>
          <p:nvPicPr>
            <p:cNvPr id="3" name="Picture 2" descr="A picture containing drawing, room, table&#10;&#10;Description automatically generated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71601"/>
              <a:ext cx="9144000" cy="5486400"/>
            </a:xfrm>
            <a:prstGeom prst="rect">
              <a:avLst/>
            </a:prstGeom>
          </p:spPr>
        </p:pic>
        <p:sp>
          <p:nvSpPr>
            <p:cNvPr id="2" name="Cloud Callout 1"/>
            <p:cNvSpPr/>
            <p:nvPr/>
          </p:nvSpPr>
          <p:spPr>
            <a:xfrm>
              <a:off x="3276600" y="1106508"/>
              <a:ext cx="3733800" cy="1702260"/>
            </a:xfrm>
            <a:prstGeom prst="cloudCallou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0" y="1363987"/>
              <a:ext cx="2362200" cy="114649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533400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0" y="533400"/>
            <a:ext cx="1258171" cy="77847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375756" y="1388987"/>
            <a:ext cx="4392488" cy="5784429"/>
            <a:chOff x="111633" y="14"/>
            <a:chExt cx="4123429" cy="4338658"/>
          </a:xfrm>
        </p:grpSpPr>
        <p:sp>
          <p:nvSpPr>
            <p:cNvPr id="26" name="Rectangle 25"/>
            <p:cNvSpPr/>
            <p:nvPr/>
          </p:nvSpPr>
          <p:spPr>
            <a:xfrm>
              <a:off x="111633" y="4141858"/>
              <a:ext cx="168910" cy="1658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300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 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79950" y="4132277"/>
              <a:ext cx="146462" cy="20639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US" sz="1300" dirty="0">
                <a:solidFill>
                  <a:srgbClr val="181717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0" name="Shape 2216"/>
            <p:cNvSpPr/>
            <p:nvPr/>
          </p:nvSpPr>
          <p:spPr>
            <a:xfrm>
              <a:off x="1006962" y="494598"/>
              <a:ext cx="2904007" cy="2904008"/>
            </a:xfrm>
            <a:custGeom>
              <a:avLst/>
              <a:gdLst/>
              <a:ahLst/>
              <a:cxnLst/>
              <a:rect l="0" t="0" r="0" b="0"/>
              <a:pathLst>
                <a:path w="2904007" h="2904008">
                  <a:moveTo>
                    <a:pt x="1452004" y="0"/>
                  </a:moveTo>
                  <a:cubicBezTo>
                    <a:pt x="2253920" y="0"/>
                    <a:pt x="2904007" y="650075"/>
                    <a:pt x="2904007" y="1452004"/>
                  </a:cubicBezTo>
                  <a:cubicBezTo>
                    <a:pt x="2904007" y="2253920"/>
                    <a:pt x="2253920" y="2904008"/>
                    <a:pt x="1452004" y="2904008"/>
                  </a:cubicBezTo>
                  <a:cubicBezTo>
                    <a:pt x="650087" y="2904008"/>
                    <a:pt x="0" y="2253920"/>
                    <a:pt x="0" y="1452004"/>
                  </a:cubicBezTo>
                  <a:cubicBezTo>
                    <a:pt x="0" y="650075"/>
                    <a:pt x="650087" y="0"/>
                    <a:pt x="145200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49B9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2217"/>
            <p:cNvSpPr/>
            <p:nvPr/>
          </p:nvSpPr>
          <p:spPr>
            <a:xfrm>
              <a:off x="1504968" y="992592"/>
              <a:ext cx="1907997" cy="1907997"/>
            </a:xfrm>
            <a:custGeom>
              <a:avLst/>
              <a:gdLst/>
              <a:ahLst/>
              <a:cxnLst/>
              <a:rect l="0" t="0" r="0" b="0"/>
              <a:pathLst>
                <a:path w="1907997" h="1907997">
                  <a:moveTo>
                    <a:pt x="953999" y="0"/>
                  </a:moveTo>
                  <a:cubicBezTo>
                    <a:pt x="1480884" y="0"/>
                    <a:pt x="1907997" y="427126"/>
                    <a:pt x="1907997" y="953998"/>
                  </a:cubicBezTo>
                  <a:cubicBezTo>
                    <a:pt x="1907997" y="1480883"/>
                    <a:pt x="1480884" y="1907997"/>
                    <a:pt x="953999" y="1907997"/>
                  </a:cubicBezTo>
                  <a:cubicBezTo>
                    <a:pt x="427114" y="1907997"/>
                    <a:pt x="0" y="1480883"/>
                    <a:pt x="0" y="953998"/>
                  </a:cubicBezTo>
                  <a:cubicBezTo>
                    <a:pt x="0" y="427126"/>
                    <a:pt x="427114" y="0"/>
                    <a:pt x="9539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36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38" name="Picture 3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624212" y="1114211"/>
              <a:ext cx="1669507" cy="1664755"/>
            </a:xfrm>
            <a:prstGeom prst="rect">
              <a:avLst/>
            </a:prstGeom>
          </p:spPr>
        </p:pic>
        <p:sp>
          <p:nvSpPr>
            <p:cNvPr id="39" name="Shape 2220"/>
            <p:cNvSpPr/>
            <p:nvPr/>
          </p:nvSpPr>
          <p:spPr>
            <a:xfrm>
              <a:off x="676965" y="711182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0"/>
                  </a:moveTo>
                  <a:cubicBezTo>
                    <a:pt x="828662" y="0"/>
                    <a:pt x="1067664" y="239001"/>
                    <a:pt x="1067664" y="533832"/>
                  </a:cubicBezTo>
                  <a:cubicBezTo>
                    <a:pt x="1067664" y="828662"/>
                    <a:pt x="828662" y="1067664"/>
                    <a:pt x="533832" y="1067664"/>
                  </a:cubicBezTo>
                  <a:cubicBezTo>
                    <a:pt x="239001" y="1067664"/>
                    <a:pt x="0" y="828662"/>
                    <a:pt x="0" y="533832"/>
                  </a:cubicBezTo>
                  <a:cubicBezTo>
                    <a:pt x="0" y="239001"/>
                    <a:pt x="239001" y="0"/>
                    <a:pt x="53383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40" name="Picture 39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852382" y="962150"/>
              <a:ext cx="624840" cy="816864"/>
            </a:xfrm>
            <a:prstGeom prst="rect">
              <a:avLst/>
            </a:prstGeom>
          </p:spPr>
        </p:pic>
        <p:sp>
          <p:nvSpPr>
            <p:cNvPr id="41" name="Shape 2223"/>
            <p:cNvSpPr/>
            <p:nvPr/>
          </p:nvSpPr>
          <p:spPr>
            <a:xfrm>
              <a:off x="676965" y="711182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1067664"/>
                  </a:moveTo>
                  <a:cubicBezTo>
                    <a:pt x="828662" y="1067664"/>
                    <a:pt x="1067664" y="828662"/>
                    <a:pt x="1067664" y="533832"/>
                  </a:cubicBezTo>
                  <a:cubicBezTo>
                    <a:pt x="1067664" y="239001"/>
                    <a:pt x="828662" y="0"/>
                    <a:pt x="533832" y="0"/>
                  </a:cubicBezTo>
                  <a:cubicBezTo>
                    <a:pt x="239001" y="0"/>
                    <a:pt x="0" y="239001"/>
                    <a:pt x="0" y="533832"/>
                  </a:cubicBezTo>
                  <a:cubicBezTo>
                    <a:pt x="0" y="828662"/>
                    <a:pt x="239001" y="1067664"/>
                    <a:pt x="533832" y="1067664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Shape 2224"/>
            <p:cNvSpPr/>
            <p:nvPr/>
          </p:nvSpPr>
          <p:spPr>
            <a:xfrm>
              <a:off x="3115272" y="2095508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0"/>
                  </a:moveTo>
                  <a:cubicBezTo>
                    <a:pt x="828662" y="0"/>
                    <a:pt x="1067664" y="239001"/>
                    <a:pt x="1067664" y="533832"/>
                  </a:cubicBezTo>
                  <a:cubicBezTo>
                    <a:pt x="1067664" y="828662"/>
                    <a:pt x="828662" y="1067664"/>
                    <a:pt x="533832" y="1067664"/>
                  </a:cubicBezTo>
                  <a:cubicBezTo>
                    <a:pt x="239001" y="1067664"/>
                    <a:pt x="0" y="828662"/>
                    <a:pt x="0" y="533832"/>
                  </a:cubicBezTo>
                  <a:cubicBezTo>
                    <a:pt x="0" y="239001"/>
                    <a:pt x="239001" y="0"/>
                    <a:pt x="53383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43" name="Picture 42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294846" y="2178303"/>
              <a:ext cx="826008" cy="984504"/>
            </a:xfrm>
            <a:prstGeom prst="rect">
              <a:avLst/>
            </a:prstGeom>
          </p:spPr>
        </p:pic>
        <p:sp>
          <p:nvSpPr>
            <p:cNvPr id="44" name="Shape 2227"/>
            <p:cNvSpPr/>
            <p:nvPr/>
          </p:nvSpPr>
          <p:spPr>
            <a:xfrm>
              <a:off x="3115272" y="2095508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1067664"/>
                  </a:moveTo>
                  <a:cubicBezTo>
                    <a:pt x="828662" y="1067664"/>
                    <a:pt x="1067664" y="828662"/>
                    <a:pt x="1067664" y="533832"/>
                  </a:cubicBezTo>
                  <a:cubicBezTo>
                    <a:pt x="1067664" y="239001"/>
                    <a:pt x="828662" y="0"/>
                    <a:pt x="533832" y="0"/>
                  </a:cubicBezTo>
                  <a:cubicBezTo>
                    <a:pt x="239001" y="0"/>
                    <a:pt x="0" y="239001"/>
                    <a:pt x="0" y="533832"/>
                  </a:cubicBezTo>
                  <a:cubicBezTo>
                    <a:pt x="0" y="828662"/>
                    <a:pt x="239001" y="1067664"/>
                    <a:pt x="533832" y="1067664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Shape 2228"/>
            <p:cNvSpPr/>
            <p:nvPr/>
          </p:nvSpPr>
          <p:spPr>
            <a:xfrm>
              <a:off x="1843993" y="2806670"/>
              <a:ext cx="1171918" cy="1119797"/>
            </a:xfrm>
            <a:custGeom>
              <a:avLst/>
              <a:gdLst/>
              <a:ahLst/>
              <a:cxnLst/>
              <a:rect l="0" t="0" r="0" b="0"/>
              <a:pathLst>
                <a:path w="1171918" h="1119797">
                  <a:moveTo>
                    <a:pt x="585954" y="0"/>
                  </a:moveTo>
                  <a:cubicBezTo>
                    <a:pt x="722573" y="0"/>
                    <a:pt x="859193" y="52120"/>
                    <a:pt x="963435" y="156362"/>
                  </a:cubicBezTo>
                  <a:cubicBezTo>
                    <a:pt x="1171918" y="364833"/>
                    <a:pt x="1171918" y="702830"/>
                    <a:pt x="963435" y="911314"/>
                  </a:cubicBezTo>
                  <a:cubicBezTo>
                    <a:pt x="754951" y="1119797"/>
                    <a:pt x="416954" y="1119797"/>
                    <a:pt x="208483" y="911314"/>
                  </a:cubicBezTo>
                  <a:cubicBezTo>
                    <a:pt x="0" y="702843"/>
                    <a:pt x="0" y="364833"/>
                    <a:pt x="208483" y="156362"/>
                  </a:cubicBezTo>
                  <a:cubicBezTo>
                    <a:pt x="312718" y="52120"/>
                    <a:pt x="449335" y="0"/>
                    <a:pt x="58595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46" name="Picture 45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2081742" y="2940303"/>
              <a:ext cx="783336" cy="932688"/>
            </a:xfrm>
            <a:prstGeom prst="rect">
              <a:avLst/>
            </a:prstGeom>
          </p:spPr>
        </p:pic>
        <p:sp>
          <p:nvSpPr>
            <p:cNvPr id="47" name="Shape 2231"/>
            <p:cNvSpPr/>
            <p:nvPr/>
          </p:nvSpPr>
          <p:spPr>
            <a:xfrm>
              <a:off x="1843993" y="2754549"/>
              <a:ext cx="1171918" cy="1171918"/>
            </a:xfrm>
            <a:custGeom>
              <a:avLst/>
              <a:gdLst/>
              <a:ahLst/>
              <a:cxnLst/>
              <a:rect l="0" t="0" r="0" b="0"/>
              <a:pathLst>
                <a:path w="1171918" h="1171918">
                  <a:moveTo>
                    <a:pt x="963435" y="963435"/>
                  </a:moveTo>
                  <a:cubicBezTo>
                    <a:pt x="1171918" y="754951"/>
                    <a:pt x="1171918" y="416954"/>
                    <a:pt x="963435" y="208483"/>
                  </a:cubicBezTo>
                  <a:cubicBezTo>
                    <a:pt x="754951" y="0"/>
                    <a:pt x="416954" y="0"/>
                    <a:pt x="208483" y="208483"/>
                  </a:cubicBezTo>
                  <a:cubicBezTo>
                    <a:pt x="0" y="416954"/>
                    <a:pt x="0" y="754964"/>
                    <a:pt x="208483" y="963435"/>
                  </a:cubicBezTo>
                  <a:cubicBezTo>
                    <a:pt x="416954" y="1171918"/>
                    <a:pt x="754951" y="1171918"/>
                    <a:pt x="963435" y="963435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Shape 2232"/>
            <p:cNvSpPr/>
            <p:nvPr/>
          </p:nvSpPr>
          <p:spPr>
            <a:xfrm>
              <a:off x="624836" y="2095495"/>
              <a:ext cx="1171918" cy="1119797"/>
            </a:xfrm>
            <a:custGeom>
              <a:avLst/>
              <a:gdLst/>
              <a:ahLst/>
              <a:cxnLst/>
              <a:rect l="0" t="0" r="0" b="0"/>
              <a:pathLst>
                <a:path w="1171918" h="1119797">
                  <a:moveTo>
                    <a:pt x="585954" y="0"/>
                  </a:moveTo>
                  <a:cubicBezTo>
                    <a:pt x="722573" y="0"/>
                    <a:pt x="859193" y="52120"/>
                    <a:pt x="963435" y="156362"/>
                  </a:cubicBezTo>
                  <a:cubicBezTo>
                    <a:pt x="1171918" y="364833"/>
                    <a:pt x="1171918" y="702830"/>
                    <a:pt x="963435" y="911314"/>
                  </a:cubicBezTo>
                  <a:cubicBezTo>
                    <a:pt x="754951" y="1119797"/>
                    <a:pt x="416954" y="1119797"/>
                    <a:pt x="208483" y="911314"/>
                  </a:cubicBezTo>
                  <a:cubicBezTo>
                    <a:pt x="0" y="702843"/>
                    <a:pt x="0" y="364833"/>
                    <a:pt x="208483" y="156362"/>
                  </a:cubicBezTo>
                  <a:cubicBezTo>
                    <a:pt x="312718" y="52120"/>
                    <a:pt x="449335" y="0"/>
                    <a:pt x="58595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49" name="Picture 48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831046" y="2285999"/>
              <a:ext cx="697992" cy="877824"/>
            </a:xfrm>
            <a:prstGeom prst="rect">
              <a:avLst/>
            </a:prstGeom>
          </p:spPr>
        </p:pic>
        <p:sp>
          <p:nvSpPr>
            <p:cNvPr id="50" name="Shape 2235"/>
            <p:cNvSpPr/>
            <p:nvPr/>
          </p:nvSpPr>
          <p:spPr>
            <a:xfrm>
              <a:off x="624836" y="2043374"/>
              <a:ext cx="1171918" cy="1171918"/>
            </a:xfrm>
            <a:custGeom>
              <a:avLst/>
              <a:gdLst/>
              <a:ahLst/>
              <a:cxnLst/>
              <a:rect l="0" t="0" r="0" b="0"/>
              <a:pathLst>
                <a:path w="1171918" h="1171918">
                  <a:moveTo>
                    <a:pt x="963435" y="963435"/>
                  </a:moveTo>
                  <a:cubicBezTo>
                    <a:pt x="1171918" y="754951"/>
                    <a:pt x="1171918" y="416954"/>
                    <a:pt x="963435" y="208483"/>
                  </a:cubicBezTo>
                  <a:cubicBezTo>
                    <a:pt x="754951" y="0"/>
                    <a:pt x="416954" y="0"/>
                    <a:pt x="208483" y="208483"/>
                  </a:cubicBezTo>
                  <a:cubicBezTo>
                    <a:pt x="0" y="416954"/>
                    <a:pt x="0" y="754964"/>
                    <a:pt x="208483" y="963435"/>
                  </a:cubicBezTo>
                  <a:cubicBezTo>
                    <a:pt x="416954" y="1171918"/>
                    <a:pt x="754951" y="1171918"/>
                    <a:pt x="963435" y="963435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Shape 2236"/>
            <p:cNvSpPr/>
            <p:nvPr/>
          </p:nvSpPr>
          <p:spPr>
            <a:xfrm>
              <a:off x="3063144" y="673149"/>
              <a:ext cx="1171918" cy="1119797"/>
            </a:xfrm>
            <a:custGeom>
              <a:avLst/>
              <a:gdLst/>
              <a:ahLst/>
              <a:cxnLst/>
              <a:rect l="0" t="0" r="0" b="0"/>
              <a:pathLst>
                <a:path w="1171918" h="1119797">
                  <a:moveTo>
                    <a:pt x="585954" y="0"/>
                  </a:moveTo>
                  <a:cubicBezTo>
                    <a:pt x="722573" y="0"/>
                    <a:pt x="859193" y="52121"/>
                    <a:pt x="963435" y="156362"/>
                  </a:cubicBezTo>
                  <a:cubicBezTo>
                    <a:pt x="1171918" y="364833"/>
                    <a:pt x="1171918" y="702830"/>
                    <a:pt x="963435" y="911314"/>
                  </a:cubicBezTo>
                  <a:cubicBezTo>
                    <a:pt x="754952" y="1119797"/>
                    <a:pt x="416954" y="1119797"/>
                    <a:pt x="208483" y="911314"/>
                  </a:cubicBezTo>
                  <a:cubicBezTo>
                    <a:pt x="0" y="702843"/>
                    <a:pt x="0" y="364833"/>
                    <a:pt x="208483" y="156362"/>
                  </a:cubicBezTo>
                  <a:cubicBezTo>
                    <a:pt x="312718" y="52121"/>
                    <a:pt x="449335" y="0"/>
                    <a:pt x="58595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52" name="Picture 51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3272494" y="803654"/>
              <a:ext cx="780288" cy="935736"/>
            </a:xfrm>
            <a:prstGeom prst="rect">
              <a:avLst/>
            </a:prstGeom>
          </p:spPr>
        </p:pic>
        <p:sp>
          <p:nvSpPr>
            <p:cNvPr id="53" name="Shape 2239"/>
            <p:cNvSpPr/>
            <p:nvPr/>
          </p:nvSpPr>
          <p:spPr>
            <a:xfrm>
              <a:off x="3063144" y="621029"/>
              <a:ext cx="1171918" cy="1171918"/>
            </a:xfrm>
            <a:custGeom>
              <a:avLst/>
              <a:gdLst/>
              <a:ahLst/>
              <a:cxnLst/>
              <a:rect l="0" t="0" r="0" b="0"/>
              <a:pathLst>
                <a:path w="1171918" h="1171918">
                  <a:moveTo>
                    <a:pt x="963435" y="963435"/>
                  </a:moveTo>
                  <a:cubicBezTo>
                    <a:pt x="1171918" y="754951"/>
                    <a:pt x="1171918" y="416954"/>
                    <a:pt x="963435" y="208483"/>
                  </a:cubicBezTo>
                  <a:cubicBezTo>
                    <a:pt x="754952" y="0"/>
                    <a:pt x="416954" y="0"/>
                    <a:pt x="208483" y="208483"/>
                  </a:cubicBezTo>
                  <a:cubicBezTo>
                    <a:pt x="0" y="416954"/>
                    <a:pt x="0" y="754964"/>
                    <a:pt x="208483" y="963435"/>
                  </a:cubicBezTo>
                  <a:cubicBezTo>
                    <a:pt x="416954" y="1171918"/>
                    <a:pt x="754952" y="1171918"/>
                    <a:pt x="963435" y="963435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Shape 2240"/>
            <p:cNvSpPr/>
            <p:nvPr/>
          </p:nvSpPr>
          <p:spPr>
            <a:xfrm>
              <a:off x="1896118" y="14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0"/>
                  </a:moveTo>
                  <a:cubicBezTo>
                    <a:pt x="828662" y="0"/>
                    <a:pt x="1067664" y="239001"/>
                    <a:pt x="1067664" y="533832"/>
                  </a:cubicBezTo>
                  <a:cubicBezTo>
                    <a:pt x="1067664" y="828662"/>
                    <a:pt x="828662" y="1067664"/>
                    <a:pt x="533832" y="1067664"/>
                  </a:cubicBezTo>
                  <a:cubicBezTo>
                    <a:pt x="239001" y="1067664"/>
                    <a:pt x="0" y="828662"/>
                    <a:pt x="0" y="533832"/>
                  </a:cubicBezTo>
                  <a:cubicBezTo>
                    <a:pt x="0" y="239001"/>
                    <a:pt x="239001" y="0"/>
                    <a:pt x="53383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55" name="Picture 54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1938486" y="86358"/>
              <a:ext cx="859536" cy="981456"/>
            </a:xfrm>
            <a:prstGeom prst="rect">
              <a:avLst/>
            </a:prstGeom>
          </p:spPr>
        </p:pic>
        <p:sp>
          <p:nvSpPr>
            <p:cNvPr id="56" name="Shape 2243"/>
            <p:cNvSpPr/>
            <p:nvPr/>
          </p:nvSpPr>
          <p:spPr>
            <a:xfrm>
              <a:off x="1896118" y="14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1067664"/>
                  </a:moveTo>
                  <a:cubicBezTo>
                    <a:pt x="828662" y="1067664"/>
                    <a:pt x="1067664" y="828662"/>
                    <a:pt x="1067664" y="533832"/>
                  </a:cubicBezTo>
                  <a:cubicBezTo>
                    <a:pt x="1067664" y="239001"/>
                    <a:pt x="828662" y="0"/>
                    <a:pt x="533832" y="0"/>
                  </a:cubicBezTo>
                  <a:cubicBezTo>
                    <a:pt x="239001" y="0"/>
                    <a:pt x="0" y="239001"/>
                    <a:pt x="0" y="533832"/>
                  </a:cubicBezTo>
                  <a:cubicBezTo>
                    <a:pt x="0" y="828662"/>
                    <a:pt x="239001" y="1067664"/>
                    <a:pt x="533832" y="1067664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729953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0" y="685801"/>
            <a:ext cx="1258171" cy="778476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1295309" y="2213933"/>
            <a:ext cx="6813462" cy="4644067"/>
            <a:chOff x="942578" y="-309748"/>
            <a:chExt cx="2282952" cy="1999488"/>
          </a:xfrm>
        </p:grpSpPr>
        <p:pic>
          <p:nvPicPr>
            <p:cNvPr id="59" name="Picture 58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942578" y="-309748"/>
              <a:ext cx="2282952" cy="1999488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2242274" y="190532"/>
              <a:ext cx="93914" cy="1587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US" sz="1300" dirty="0">
                <a:solidFill>
                  <a:srgbClr val="181717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26922" y="2228565"/>
            <a:ext cx="7531733" cy="4636744"/>
            <a:chOff x="2173177" y="-3148"/>
            <a:chExt cx="3204462" cy="2000165"/>
          </a:xfrm>
        </p:grpSpPr>
        <p:sp>
          <p:nvSpPr>
            <p:cNvPr id="9" name="Shape 2207"/>
            <p:cNvSpPr/>
            <p:nvPr/>
          </p:nvSpPr>
          <p:spPr>
            <a:xfrm>
              <a:off x="2408188" y="5"/>
              <a:ext cx="2300262" cy="1997012"/>
            </a:xfrm>
            <a:custGeom>
              <a:avLst/>
              <a:gdLst/>
              <a:ahLst/>
              <a:cxnLst/>
              <a:rect l="0" t="0" r="0" b="0"/>
              <a:pathLst>
                <a:path w="2300262" h="1997012">
                  <a:moveTo>
                    <a:pt x="283591" y="0"/>
                  </a:moveTo>
                  <a:lnTo>
                    <a:pt x="2149576" y="0"/>
                  </a:lnTo>
                  <a:cubicBezTo>
                    <a:pt x="2300262" y="0"/>
                    <a:pt x="2290267" y="150368"/>
                    <a:pt x="2290267" y="150368"/>
                  </a:cubicBezTo>
                  <a:lnTo>
                    <a:pt x="2177377" y="1846656"/>
                  </a:lnTo>
                  <a:cubicBezTo>
                    <a:pt x="2167369" y="1997012"/>
                    <a:pt x="2016671" y="1997012"/>
                    <a:pt x="2016671" y="1997012"/>
                  </a:cubicBezTo>
                  <a:lnTo>
                    <a:pt x="150685" y="1997012"/>
                  </a:lnTo>
                  <a:cubicBezTo>
                    <a:pt x="0" y="1997012"/>
                    <a:pt x="10008" y="1846656"/>
                    <a:pt x="10008" y="1846656"/>
                  </a:cubicBezTo>
                  <a:lnTo>
                    <a:pt x="122898" y="150368"/>
                  </a:lnTo>
                  <a:cubicBezTo>
                    <a:pt x="132905" y="0"/>
                    <a:pt x="283591" y="0"/>
                    <a:pt x="2835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9B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0" name="Picture 9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416231" y="-3148"/>
              <a:ext cx="2961408" cy="1999488"/>
            </a:xfrm>
            <a:prstGeom prst="rect">
              <a:avLst/>
            </a:prstGeom>
          </p:spPr>
        </p:pic>
        <p:sp>
          <p:nvSpPr>
            <p:cNvPr id="11" name="Shape 2210"/>
            <p:cNvSpPr/>
            <p:nvPr/>
          </p:nvSpPr>
          <p:spPr>
            <a:xfrm>
              <a:off x="2173177" y="168265"/>
              <a:ext cx="203302" cy="203302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Shape 2213"/>
            <p:cNvSpPr/>
            <p:nvPr/>
          </p:nvSpPr>
          <p:spPr>
            <a:xfrm>
              <a:off x="5174337" y="481373"/>
              <a:ext cx="203302" cy="203302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</p:grpSp>
      <p:pic>
        <p:nvPicPr>
          <p:cNvPr id="13" name="Picture 12"/>
          <p:cNvPicPr/>
          <p:nvPr/>
        </p:nvPicPr>
        <p:blipFill>
          <a:blip r:embed="rId6"/>
          <a:stretch>
            <a:fillRect/>
          </a:stretch>
        </p:blipFill>
        <p:spPr>
          <a:xfrm>
            <a:off x="1279289" y="2213933"/>
            <a:ext cx="6939034" cy="4626157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7"/>
          <a:stretch>
            <a:fillRect/>
          </a:stretch>
        </p:blipFill>
        <p:spPr>
          <a:xfrm>
            <a:off x="1372232" y="2338994"/>
            <a:ext cx="6886423" cy="461883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232523" y="2213933"/>
            <a:ext cx="6939034" cy="4611525"/>
            <a:chOff x="2518974" y="1495360"/>
            <a:chExt cx="4106051" cy="3100675"/>
          </a:xfrm>
        </p:grpSpPr>
        <p:sp>
          <p:nvSpPr>
            <p:cNvPr id="17" name="Shape 2273"/>
            <p:cNvSpPr/>
            <p:nvPr/>
          </p:nvSpPr>
          <p:spPr>
            <a:xfrm>
              <a:off x="2518974" y="1495360"/>
              <a:ext cx="4106051" cy="3100675"/>
            </a:xfrm>
            <a:custGeom>
              <a:avLst/>
              <a:gdLst/>
              <a:ahLst/>
              <a:cxnLst/>
              <a:rect l="0" t="0" r="0" b="0"/>
              <a:pathLst>
                <a:path w="2166836" h="1881162">
                  <a:moveTo>
                    <a:pt x="267145" y="0"/>
                  </a:moveTo>
                  <a:lnTo>
                    <a:pt x="2024888" y="0"/>
                  </a:lnTo>
                  <a:cubicBezTo>
                    <a:pt x="2166836" y="0"/>
                    <a:pt x="2157412" y="141631"/>
                    <a:pt x="2157412" y="141631"/>
                  </a:cubicBezTo>
                  <a:lnTo>
                    <a:pt x="2051063" y="1739532"/>
                  </a:lnTo>
                  <a:cubicBezTo>
                    <a:pt x="2041640" y="1881162"/>
                    <a:pt x="1899691" y="1881162"/>
                    <a:pt x="1899691" y="1881162"/>
                  </a:cubicBezTo>
                  <a:lnTo>
                    <a:pt x="141948" y="1881162"/>
                  </a:lnTo>
                  <a:cubicBezTo>
                    <a:pt x="0" y="1881162"/>
                    <a:pt x="9423" y="1739532"/>
                    <a:pt x="9423" y="1739532"/>
                  </a:cubicBezTo>
                  <a:lnTo>
                    <a:pt x="115773" y="141631"/>
                  </a:lnTo>
                  <a:cubicBezTo>
                    <a:pt x="125197" y="0"/>
                    <a:pt x="267145" y="0"/>
                    <a:pt x="26714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8E0E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8" name="Picture 17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2611465" y="2023035"/>
              <a:ext cx="3724752" cy="2572032"/>
            </a:xfrm>
            <a:prstGeom prst="rect">
              <a:avLst/>
            </a:prstGeom>
          </p:spPr>
        </p:pic>
      </p:grpSp>
      <p:pic>
        <p:nvPicPr>
          <p:cNvPr id="19" name="Picture 18"/>
          <p:cNvPicPr/>
          <p:nvPr/>
        </p:nvPicPr>
        <p:blipFill>
          <a:blip r:embed="rId9"/>
          <a:stretch>
            <a:fillRect/>
          </a:stretch>
        </p:blipFill>
        <p:spPr>
          <a:xfrm>
            <a:off x="1372232" y="2293190"/>
            <a:ext cx="6939034" cy="4610085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10"/>
          <a:stretch>
            <a:fillRect/>
          </a:stretch>
        </p:blipFill>
        <p:spPr>
          <a:xfrm>
            <a:off x="1345926" y="2343743"/>
            <a:ext cx="6939034" cy="4614085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11"/>
          <a:stretch>
            <a:fillRect/>
          </a:stretch>
        </p:blipFill>
        <p:spPr>
          <a:xfrm>
            <a:off x="1168495" y="2250376"/>
            <a:ext cx="7219858" cy="4750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412273" y="822943"/>
            <a:ext cx="2912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94915" y="1857077"/>
            <a:ext cx="7563285" cy="5000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0" y="497211"/>
            <a:ext cx="1562970" cy="967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1905001"/>
            <a:ext cx="4571999" cy="2710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8600"/>
            <a:ext cx="1266651" cy="7180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8171" y="304800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07421" y="1676400"/>
            <a:ext cx="5502979" cy="4953000"/>
            <a:chOff x="1297235" y="1683483"/>
            <a:chExt cx="2485646" cy="2549638"/>
          </a:xfrm>
        </p:grpSpPr>
        <p:grpSp>
          <p:nvGrpSpPr>
            <p:cNvPr id="2" name="Group 1"/>
            <p:cNvGrpSpPr/>
            <p:nvPr/>
          </p:nvGrpSpPr>
          <p:grpSpPr>
            <a:xfrm>
              <a:off x="1297235" y="1683483"/>
              <a:ext cx="2485646" cy="2549638"/>
              <a:chOff x="1297235" y="1683483"/>
              <a:chExt cx="2485646" cy="2549638"/>
            </a:xfrm>
          </p:grpSpPr>
          <p:sp>
            <p:nvSpPr>
              <p:cNvPr id="13" name="Shape 2319"/>
              <p:cNvSpPr/>
              <p:nvPr/>
            </p:nvSpPr>
            <p:spPr>
              <a:xfrm>
                <a:off x="1297235" y="1683483"/>
                <a:ext cx="2485646" cy="2542266"/>
              </a:xfrm>
              <a:custGeom>
                <a:avLst/>
                <a:gdLst/>
                <a:ahLst/>
                <a:cxnLst/>
                <a:rect l="0" t="0" r="0" b="0"/>
                <a:pathLst>
                  <a:path w="2291360" h="2291359">
                    <a:moveTo>
                      <a:pt x="1145680" y="0"/>
                    </a:moveTo>
                    <a:cubicBezTo>
                      <a:pt x="1778419" y="0"/>
                      <a:pt x="2291360" y="512940"/>
                      <a:pt x="2291360" y="1145680"/>
                    </a:cubicBezTo>
                    <a:cubicBezTo>
                      <a:pt x="2291360" y="1778419"/>
                      <a:pt x="1778419" y="2291359"/>
                      <a:pt x="1145680" y="2291359"/>
                    </a:cubicBezTo>
                    <a:cubicBezTo>
                      <a:pt x="512940" y="2291359"/>
                      <a:pt x="0" y="1778419"/>
                      <a:pt x="0" y="1145680"/>
                    </a:cubicBezTo>
                    <a:cubicBezTo>
                      <a:pt x="0" y="512940"/>
                      <a:pt x="512940" y="0"/>
                      <a:pt x="1145680" y="0"/>
                    </a:cubicBezTo>
                    <a:close/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CAE4D8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/>
              </a:p>
            </p:txBody>
          </p:sp>
          <p:pic>
            <p:nvPicPr>
              <p:cNvPr id="16" name="Picture 1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9775" y="1796396"/>
                <a:ext cx="2482890" cy="2434459"/>
              </a:xfrm>
              <a:prstGeom prst="rect">
                <a:avLst/>
              </a:prstGeom>
            </p:spPr>
          </p:pic>
          <p:sp>
            <p:nvSpPr>
              <p:cNvPr id="17" name="Shape 2322"/>
              <p:cNvSpPr/>
              <p:nvPr/>
            </p:nvSpPr>
            <p:spPr>
              <a:xfrm>
                <a:off x="1297235" y="1690855"/>
                <a:ext cx="2485646" cy="2542266"/>
              </a:xfrm>
              <a:custGeom>
                <a:avLst/>
                <a:gdLst/>
                <a:ahLst/>
                <a:cxnLst/>
                <a:rect l="0" t="0" r="0" b="0"/>
                <a:pathLst>
                  <a:path w="2291360" h="2291359">
                    <a:moveTo>
                      <a:pt x="1145680" y="2291359"/>
                    </a:moveTo>
                    <a:cubicBezTo>
                      <a:pt x="1778419" y="2291359"/>
                      <a:pt x="2291360" y="1778419"/>
                      <a:pt x="2291360" y="1145680"/>
                    </a:cubicBezTo>
                    <a:cubicBezTo>
                      <a:pt x="2291360" y="512940"/>
                      <a:pt x="1778419" y="0"/>
                      <a:pt x="1145680" y="0"/>
                    </a:cubicBezTo>
                    <a:cubicBezTo>
                      <a:pt x="512940" y="0"/>
                      <a:pt x="0" y="512940"/>
                      <a:pt x="0" y="1145680"/>
                    </a:cubicBezTo>
                    <a:cubicBezTo>
                      <a:pt x="0" y="1778419"/>
                      <a:pt x="512940" y="2291359"/>
                      <a:pt x="1145680" y="2291359"/>
                    </a:cubicBezTo>
                    <a:close/>
                  </a:path>
                </a:pathLst>
              </a:custGeom>
              <a:ln w="25400" cap="flat">
                <a:miter lim="127000"/>
              </a:ln>
            </p:spPr>
            <p:style>
              <a:lnRef idx="1">
                <a:srgbClr val="EA5B6B"/>
              </a:lnRef>
              <a:fillRef idx="0">
                <a:srgbClr val="000000">
                  <a:alpha val="0"/>
                </a:srgbClr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lowchart: Connector 20"/>
              <p:cNvSpPr/>
              <p:nvPr/>
            </p:nvSpPr>
            <p:spPr>
              <a:xfrm>
                <a:off x="3309445" y="1864129"/>
                <a:ext cx="315552" cy="288215"/>
              </a:xfrm>
              <a:prstGeom prst="flowChartConnector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326848" y="1864129"/>
              <a:ext cx="298149" cy="298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6200" y="1600439"/>
            <a:ext cx="7162799" cy="5028961"/>
            <a:chOff x="3671160" y="1664709"/>
            <a:chExt cx="4339304" cy="2568016"/>
          </a:xfrm>
        </p:grpSpPr>
        <p:sp>
          <p:nvSpPr>
            <p:cNvPr id="18" name="Shape 2323"/>
            <p:cNvSpPr/>
            <p:nvPr/>
          </p:nvSpPr>
          <p:spPr>
            <a:xfrm>
              <a:off x="5396475" y="1664709"/>
              <a:ext cx="2474632" cy="2541827"/>
            </a:xfrm>
            <a:custGeom>
              <a:avLst/>
              <a:gdLst/>
              <a:ahLst/>
              <a:cxnLst/>
              <a:rect l="0" t="0" r="0" b="0"/>
              <a:pathLst>
                <a:path w="2284019" h="2284032">
                  <a:moveTo>
                    <a:pt x="1142009" y="0"/>
                  </a:moveTo>
                  <a:cubicBezTo>
                    <a:pt x="1772729" y="0"/>
                    <a:pt x="2284019" y="511302"/>
                    <a:pt x="2284019" y="1142009"/>
                  </a:cubicBezTo>
                  <a:cubicBezTo>
                    <a:pt x="2284019" y="1772729"/>
                    <a:pt x="1772729" y="2284032"/>
                    <a:pt x="1142009" y="2284032"/>
                  </a:cubicBezTo>
                  <a:cubicBezTo>
                    <a:pt x="511289" y="2284032"/>
                    <a:pt x="0" y="1772729"/>
                    <a:pt x="0" y="1142009"/>
                  </a:cubicBezTo>
                  <a:cubicBezTo>
                    <a:pt x="0" y="511302"/>
                    <a:pt x="511289" y="0"/>
                    <a:pt x="114200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4F6D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9" name="Picture 18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538209" y="2008237"/>
              <a:ext cx="3306016" cy="2198299"/>
            </a:xfrm>
            <a:prstGeom prst="rect">
              <a:avLst/>
            </a:prstGeom>
          </p:spPr>
        </p:pic>
        <p:sp>
          <p:nvSpPr>
            <p:cNvPr id="20" name="Shape 2322"/>
            <p:cNvSpPr/>
            <p:nvPr/>
          </p:nvSpPr>
          <p:spPr>
            <a:xfrm>
              <a:off x="4538209" y="1682416"/>
              <a:ext cx="3321800" cy="2550309"/>
            </a:xfrm>
            <a:custGeom>
              <a:avLst/>
              <a:gdLst/>
              <a:ahLst/>
              <a:cxnLst/>
              <a:rect l="0" t="0" r="0" b="0"/>
              <a:pathLst>
                <a:path w="2291360" h="2291359">
                  <a:moveTo>
                    <a:pt x="1145680" y="2291359"/>
                  </a:moveTo>
                  <a:cubicBezTo>
                    <a:pt x="1778419" y="2291359"/>
                    <a:pt x="2291360" y="1778419"/>
                    <a:pt x="2291360" y="1145680"/>
                  </a:cubicBezTo>
                  <a:cubicBezTo>
                    <a:pt x="2291360" y="512940"/>
                    <a:pt x="1778419" y="0"/>
                    <a:pt x="1145680" y="0"/>
                  </a:cubicBezTo>
                  <a:cubicBezTo>
                    <a:pt x="512940" y="0"/>
                    <a:pt x="0" y="512940"/>
                    <a:pt x="0" y="1145680"/>
                  </a:cubicBezTo>
                  <a:cubicBezTo>
                    <a:pt x="0" y="1778419"/>
                    <a:pt x="512940" y="2291359"/>
                    <a:pt x="1145680" y="2291359"/>
                  </a:cubicBezTo>
                  <a:close/>
                </a:path>
              </a:pathLst>
            </a:custGeom>
            <a:ln w="25400" cap="flat">
              <a:miter lim="127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Flowchart: Connector 21"/>
            <p:cNvSpPr/>
            <p:nvPr/>
          </p:nvSpPr>
          <p:spPr>
            <a:xfrm>
              <a:off x="7397254" y="1864129"/>
              <a:ext cx="315552" cy="288215"/>
            </a:xfrm>
            <a:prstGeom prst="flowChartConnector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415148" y="1881836"/>
              <a:ext cx="595316" cy="298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2</a:t>
              </a:r>
            </a:p>
          </p:txBody>
        </p:sp>
        <p:sp>
          <p:nvSpPr>
            <p:cNvPr id="4" name="Speech Bubble: Rectangle with Corners Rounded 3"/>
            <p:cNvSpPr/>
            <p:nvPr/>
          </p:nvSpPr>
          <p:spPr>
            <a:xfrm>
              <a:off x="3671160" y="1769370"/>
              <a:ext cx="2017279" cy="523236"/>
            </a:xfrm>
            <a:prstGeom prst="wedgeRoundRectCallout">
              <a:avLst>
                <a:gd name="adj1" fmla="val 30352"/>
                <a:gd name="adj2" fmla="val 69977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</a:t>
              </a:r>
              <a:r>
                <a:rPr 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pPr algn="ctr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7200"/>
            <a:ext cx="1231615" cy="6981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8171" y="457200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447800"/>
            <a:ext cx="9144000" cy="5410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5726" y="2392740"/>
            <a:ext cx="7518405" cy="1569660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08806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" t="2248" r="2091" b="10084"/>
          <a:stretch/>
        </p:blipFill>
        <p:spPr bwMode="auto">
          <a:xfrm>
            <a:off x="381001" y="-533400"/>
            <a:ext cx="8506045" cy="609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6" t="83273" r="63270" b="8363"/>
          <a:stretch/>
        </p:blipFill>
        <p:spPr bwMode="auto">
          <a:xfrm>
            <a:off x="381000" y="5791203"/>
            <a:ext cx="1371600" cy="119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1981200" y="5638800"/>
            <a:ext cx="6705600" cy="1219200"/>
          </a:xfrm>
          <a:prstGeom prst="wedgeEllipseCallout">
            <a:avLst>
              <a:gd name="adj1" fmla="val -52445"/>
              <a:gd name="adj2" fmla="val 37500"/>
            </a:avLst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81200" y="5771346"/>
            <a:ext cx="71929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4417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6829" y="2967335"/>
            <a:ext cx="870393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3"/>
                </a:solidFill>
              </a:rPr>
              <a:t>Bài</a:t>
            </a:r>
            <a:r>
              <a:rPr lang="en-US" sz="5400" b="1" dirty="0">
                <a:ln/>
                <a:solidFill>
                  <a:schemeClr val="accent3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3"/>
                </a:solidFill>
              </a:rPr>
              <a:t>hát</a:t>
            </a:r>
            <a:r>
              <a:rPr lang="en-US" sz="5400" b="1" dirty="0">
                <a:ln/>
                <a:solidFill>
                  <a:schemeClr val="accent3"/>
                </a:solidFill>
              </a:rPr>
              <a:t> “</a:t>
            </a:r>
            <a:r>
              <a:rPr lang="en-US" sz="5400" b="1" dirty="0" err="1">
                <a:ln/>
                <a:solidFill>
                  <a:schemeClr val="accent3"/>
                </a:solidFill>
              </a:rPr>
              <a:t>Cả</a:t>
            </a:r>
            <a:r>
              <a:rPr lang="en-US" sz="5400" b="1" dirty="0">
                <a:ln/>
                <a:solidFill>
                  <a:schemeClr val="accent3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3"/>
                </a:solidFill>
              </a:rPr>
              <a:t>nhà</a:t>
            </a:r>
            <a:r>
              <a:rPr lang="en-US" sz="5400" b="1" dirty="0">
                <a:ln/>
                <a:solidFill>
                  <a:schemeClr val="accent3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3"/>
                </a:solidFill>
              </a:rPr>
              <a:t>thương</a:t>
            </a:r>
            <a:r>
              <a:rPr lang="en-US" sz="5400" b="1" dirty="0">
                <a:ln/>
                <a:solidFill>
                  <a:schemeClr val="accent3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3"/>
                </a:solidFill>
              </a:rPr>
              <a:t>nhau</a:t>
            </a:r>
            <a:r>
              <a:rPr lang="en-US" sz="5400" b="1" dirty="0">
                <a:ln/>
                <a:solidFill>
                  <a:schemeClr val="accent3"/>
                </a:solidFill>
              </a:rPr>
              <a:t>”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ca_nha_thuong_nhau_finish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" y="-1"/>
            <a:ext cx="9128760" cy="680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8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5" y="796473"/>
            <a:ext cx="1371105" cy="5794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5696" y="796474"/>
            <a:ext cx="65527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905000"/>
            <a:ext cx="4014184" cy="2862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8" r="83184" b="84377"/>
          <a:stretch/>
        </p:blipFill>
        <p:spPr bwMode="auto">
          <a:xfrm>
            <a:off x="152400" y="-15987"/>
            <a:ext cx="1287780" cy="16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" t="14140" r="7671" b="12591"/>
          <a:stretch/>
        </p:blipFill>
        <p:spPr bwMode="auto">
          <a:xfrm>
            <a:off x="304801" y="1645920"/>
            <a:ext cx="8534401" cy="521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41966" y="507040"/>
            <a:ext cx="5825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49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" t="14140" r="7671" b="12591"/>
          <a:stretch/>
        </p:blipFill>
        <p:spPr bwMode="auto">
          <a:xfrm>
            <a:off x="0" y="762003"/>
            <a:ext cx="9144000" cy="558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2085976" y="1028110"/>
            <a:ext cx="965200" cy="521820"/>
          </a:xfrm>
          <a:prstGeom prst="wedgeEllipseCallout">
            <a:avLst>
              <a:gd name="adj1" fmla="val 47368"/>
              <a:gd name="adj2" fmla="val 78680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19"/>
          <p:cNvSpPr>
            <a:spLocks noChangeArrowheads="1"/>
          </p:cNvSpPr>
          <p:nvPr/>
        </p:nvSpPr>
        <p:spPr bwMode="auto">
          <a:xfrm rot="447878">
            <a:off x="5252949" y="979195"/>
            <a:ext cx="950912" cy="747712"/>
          </a:xfrm>
          <a:prstGeom prst="wedgeEllipseCallout">
            <a:avLst>
              <a:gd name="adj1" fmla="val -34840"/>
              <a:gd name="adj2" fmla="val 79091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18"/>
          <p:cNvSpPr>
            <a:spLocks noChangeArrowheads="1"/>
          </p:cNvSpPr>
          <p:nvPr/>
        </p:nvSpPr>
        <p:spPr bwMode="auto">
          <a:xfrm rot="10800000">
            <a:off x="3678239" y="1936753"/>
            <a:ext cx="893763" cy="700087"/>
          </a:xfrm>
          <a:prstGeom prst="wedgeEllipseCallout">
            <a:avLst>
              <a:gd name="adj1" fmla="val 20397"/>
              <a:gd name="adj2" fmla="val -84398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6704015" y="1781178"/>
            <a:ext cx="1068387" cy="962025"/>
          </a:xfrm>
          <a:prstGeom prst="wedgeEllipseCallout">
            <a:avLst>
              <a:gd name="adj1" fmla="val -47875"/>
              <a:gd name="adj2" fmla="val 60312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6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8" r="83184" b="84377"/>
          <a:stretch/>
        </p:blipFill>
        <p:spPr bwMode="auto">
          <a:xfrm>
            <a:off x="152400" y="-15987"/>
            <a:ext cx="1287780" cy="16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41966" y="507040"/>
            <a:ext cx="5826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3" t="8569" r="8931" b="13945"/>
          <a:stretch/>
        </p:blipFill>
        <p:spPr bwMode="auto">
          <a:xfrm>
            <a:off x="1219201" y="1371600"/>
            <a:ext cx="6896675" cy="534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0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369</Words>
  <Application>Microsoft Office PowerPoint</Application>
  <PresentationFormat>On-screen Show (4:3)</PresentationFormat>
  <Paragraphs>68</Paragraphs>
  <Slides>27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Lato</vt:lpstr>
      <vt:lpstr>Calibri Light</vt:lpstr>
      <vt:lpstr>Arial</vt:lpstr>
      <vt:lpstr>Times New Roman</vt:lpstr>
      <vt:lpstr>Calibri</vt:lpstr>
      <vt:lpstr>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26</cp:revision>
  <cp:lastPrinted>2023-09-05T12:28:04Z</cp:lastPrinted>
  <dcterms:created xsi:type="dcterms:W3CDTF">2018-05-01T14:03:50Z</dcterms:created>
  <dcterms:modified xsi:type="dcterms:W3CDTF">2024-09-03T14:54:30Z</dcterms:modified>
</cp:coreProperties>
</file>