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9" r:id="rId10"/>
    <p:sldId id="270" r:id="rId11"/>
    <p:sldId id="272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5EAC0-8646-4911-87A9-41E9C3B5308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63DF-8964-4ED4-B420-6D555C720E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92E1-291B-4241-9229-356FD06EB2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OneDrive_2020-08-12\M&#212;N%20TI&#7870;NG%20VI&#7878;T\H&#204;NH%20&#7842;NH%20S&#193;CH%20&#272;T\trang%201-50\trang%2020\9dbcbbf8-7500-4e02-b24a-7c4fab122719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789938" y="2695423"/>
            <a:ext cx="544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Kể</a:t>
            </a: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chuyện</a:t>
            </a: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0"/>
            <a:ext cx="8458200" cy="4525963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3" y="257912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cố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2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020762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  <a:r>
              <a:rPr kumimoji="0" lang="en-SG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800600" y="-381000"/>
            <a:ext cx="4343400" cy="2438400"/>
          </a:xfrm>
          <a:prstGeom prst="cloudCallout">
            <a:avLst>
              <a:gd name="adj1" fmla="val -30356"/>
              <a:gd name="adj2" fmla="val 70028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789938" y="2417999"/>
            <a:ext cx="544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Kể</a:t>
            </a:r>
            <a:r>
              <a:rPr lang="en-US" altLang="zh-CN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chuyện</a:t>
            </a:r>
            <a:r>
              <a:rPr lang="en-US" altLang="zh-CN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:</a:t>
            </a:r>
          </a:p>
          <a:p>
            <a:pPr algn="ctr"/>
            <a:r>
              <a:rPr lang="en-US" altLang="zh-CN" sz="3200" b="1" dirty="0" err="1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Chồn</a:t>
            </a:r>
            <a:r>
              <a:rPr lang="en-US" altLang="zh-CN" sz="3200" b="1" dirty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con </a:t>
            </a:r>
            <a:r>
              <a:rPr lang="en-US" altLang="zh-CN" sz="3200" b="1" dirty="0" err="1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đi</a:t>
            </a:r>
            <a:r>
              <a:rPr lang="en-US" altLang="zh-CN" sz="3200" b="1" dirty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học</a:t>
            </a:r>
            <a:endParaRPr lang="en-US" altLang="zh-CN" sz="3200" b="1" dirty="0">
              <a:solidFill>
                <a:srgbClr val="00B0F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3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 Chia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50" name="Picture 2" descr="E:\Downloads\OneDrive_2020-08-12\MÔN TIẾNG VIỆT\HÌNH ẢNH SÁCH ĐT\trang 1-50\trang 20\829b73fe-2f6a-4c54-bc6c-d69ae6944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8316" y="1066801"/>
            <a:ext cx="6082284" cy="5791200"/>
          </a:xfrm>
          <a:prstGeom prst="rect">
            <a:avLst/>
          </a:prstGeom>
          <a:noFill/>
        </p:spPr>
      </p:pic>
      <p:sp>
        <p:nvSpPr>
          <p:cNvPr id="6" name="AutoShape 22"/>
          <p:cNvSpPr>
            <a:spLocks noChangeArrowheads="1"/>
          </p:cNvSpPr>
          <p:nvPr/>
        </p:nvSpPr>
        <p:spPr bwMode="auto">
          <a:xfrm flipH="1">
            <a:off x="0" y="1143000"/>
            <a:ext cx="3200400" cy="2209800"/>
          </a:xfrm>
          <a:prstGeom prst="wedgeEllipseCallout">
            <a:avLst>
              <a:gd name="adj1" fmla="val -50813"/>
              <a:gd name="adj2" fmla="val 63115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dbcbbf8-7500-4e02-b24a-7c4fab12271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981200"/>
            <a:ext cx="7696200" cy="4648200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228600" y="1"/>
            <a:ext cx="3429000" cy="1752600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696200" cy="3962400"/>
          </a:xfrm>
          <a:prstGeom prst="rect">
            <a:avLst/>
          </a:prstGeom>
          <a:noFill/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228600" y="1"/>
            <a:ext cx="3429000" cy="1752600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pic>
        <p:nvPicPr>
          <p:cNvPr id="8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8001000" cy="4149661"/>
          </a:xfrm>
          <a:prstGeom prst="rect">
            <a:avLst/>
          </a:prstGeom>
          <a:noFill/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2" name="Picture 2" descr="E:\Downloads\117773858_316126733041657_449773574911586377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52600"/>
            <a:ext cx="8001000" cy="4109056"/>
          </a:xfrm>
          <a:prstGeom prst="rect">
            <a:avLst/>
          </a:prstGeom>
          <a:noFill/>
        </p:spPr>
      </p:pic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4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lang="en-SG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SG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lang="en-SG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</a:t>
            </a:r>
            <a:r>
              <a:rPr lang="en-SG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161</Words>
  <Application>Microsoft Office PowerPoint</Application>
  <PresentationFormat>On-screen Show (4:3)</PresentationFormat>
  <Paragraphs>30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Brush Script MT</vt:lpstr>
      <vt:lpstr>Calibri</vt:lpstr>
      <vt:lpstr>Gill Sans MT</vt:lpstr>
      <vt:lpstr>HP001 4 hàng</vt:lpstr>
      <vt:lpstr>HP-222</vt:lpstr>
      <vt:lpstr>Times New Roman</vt:lpstr>
      <vt:lpstr>方正粗圆简体</vt:lpstr>
      <vt:lpstr>Office Theme</vt:lpstr>
      <vt:lpstr>PowerPoint Presentation</vt:lpstr>
      <vt:lpstr>HOẠT ĐỘNG 1: KHỞI ĐỘNG</vt:lpstr>
      <vt:lpstr>PowerPoint Presentation</vt:lpstr>
      <vt:lpstr>HOẠT ĐỘNG 2: Chia sẻ và giới thiệu câu chuyện</vt:lpstr>
      <vt:lpstr>LẮNG NGHE CÂU CHUYỆN</vt:lpstr>
      <vt:lpstr>LẮNG NGHE CÂU CHUYỆN</vt:lpstr>
      <vt:lpstr>PowerPoint Presentation</vt:lpstr>
      <vt:lpstr>PowerPoint Presentation</vt:lpstr>
      <vt:lpstr>KỂ CHUYỆN THEO TRANH</vt:lpstr>
      <vt:lpstr>Câu chuyện khuyên em điều gì?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Administrator</cp:lastModifiedBy>
  <cp:revision>36</cp:revision>
  <cp:lastPrinted>2023-09-16T12:30:37Z</cp:lastPrinted>
  <dcterms:created xsi:type="dcterms:W3CDTF">2020-08-16T12:39:49Z</dcterms:created>
  <dcterms:modified xsi:type="dcterms:W3CDTF">2023-09-16T12:30:56Z</dcterms:modified>
</cp:coreProperties>
</file>