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fld>
            <a:endParaRPr sz="12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5" name="Google Shape;1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3" name="Google Shape;283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3" name="Google Shape;293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0" name="Google Shape;30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1" name="Google Shape;15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3" name="Google Shape;16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7" name="Google Shape;1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0" name="Google Shape;19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6" name="Google Shape;2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2" name="Google Shape;242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9" name="Google Shape;24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4" name="Google Shape;264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matchingName="Title Slid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14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8" name="Google Shape;28;p14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" name="Google Shape;29;p14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0" name="Google Shape;30;p14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31" name="Google Shape;31;p14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2" name="Google Shape;32;p14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" name="Google Shape;33;p14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34" name="Google Shape;34;p14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35" name="Google Shape;35;p14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36" name="Google Shape;36;p14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37;p14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8" name="Google Shape;38;p14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 panose="020B0603020202020204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4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0" name="Google Shape;40;p1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3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 panose="020B0603020202020204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3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7" name="Google Shape;97;p2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4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 panose="020B0603020202020204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4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 panose="020B0603020202020204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 panose="020B0603020202020204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 panose="020B0603020202020204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 panose="020B0603020202020204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 panose="020B0603020202020204"/>
              <a:buNone/>
              <a:defRPr/>
            </a:lvl5pPr>
            <a:lvl6pPr marL="2743200" lvl="5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03" name="Google Shape;103;p24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4" name="Google Shape;104;p2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sp>
        <p:nvSpPr>
          <p:cNvPr id="107" name="Google Shape;107;p24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BFE47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“</a:t>
            </a:r>
            <a:endParaRPr lang="en-US" sz="8000">
              <a:solidFill>
                <a:srgbClr val="BFE47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8" name="Google Shape;108;p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BFE47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”</a:t>
            </a:r>
            <a:endParaRPr sz="1800">
              <a:solidFill>
                <a:srgbClr val="BFE47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5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 panose="020B0603020202020204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5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2" name="Google Shape;112;p2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 panose="020B0603020202020204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6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 panose="020B0603020202020204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 panose="020B0603020202020204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 panose="020B0603020202020204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 panose="020B0603020202020204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 panose="020B0603020202020204"/>
              <a:buNone/>
              <a:defRPr/>
            </a:lvl5pPr>
            <a:lvl6pPr marL="2743200" lvl="5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18" name="Google Shape;118;p26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9" name="Google Shape;119;p2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sp>
        <p:nvSpPr>
          <p:cNvPr id="122" name="Google Shape;122;p26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BFE47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“</a:t>
            </a:r>
            <a:endParaRPr lang="en-US" sz="8000">
              <a:solidFill>
                <a:srgbClr val="BFE47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3" name="Google Shape;123;p26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BFE47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”</a:t>
            </a:r>
            <a:endParaRPr lang="en-US" sz="8000">
              <a:solidFill>
                <a:srgbClr val="BFE47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7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 panose="020B0603020202020204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7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 panose="020B0603020202020204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 panose="020B0603020202020204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 panose="020B0603020202020204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 panose="020B0603020202020204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 panose="020B0603020202020204"/>
              <a:buNone/>
              <a:defRPr/>
            </a:lvl5pPr>
            <a:lvl6pPr marL="2743200" lvl="5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27" name="Google Shape;127;p27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8" name="Google Shape;128;p2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Title and Vertical Text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8"/>
          <p:cNvSpPr txBox="1">
            <a:spLocks noGrp="1"/>
          </p:cNvSpPr>
          <p:nvPr>
            <p:ph type="body" idx="1"/>
          </p:nvPr>
        </p:nvSpPr>
        <p:spPr>
          <a:xfrm rot="5400000">
            <a:off x="3035282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4" name="Google Shape;134;p2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Vertical Title and Text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9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9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40" name="Google Shape;140;p2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2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Title and Content">
  <p:cSld name="OBJEC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 panose="020B0603020202020204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6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0" name="Google Shape;50;p1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7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 panose="020B0603020202020204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7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6" name="Google Shape;56;p1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Two Content">
  <p:cSld name="TWO_OBJEC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8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2" name="Google Shape;62;p18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3" name="Google Shape;63;p1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Comparison">
  <p:cSld name="TWO_OBJECTS_WITH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 panose="020B0603020202020204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/>
        </p:txBody>
      </p:sp>
      <p:sp>
        <p:nvSpPr>
          <p:cNvPr id="69" name="Google Shape;69;p19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0" name="Google Shape;70;p19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/>
        </p:txBody>
      </p:sp>
      <p:sp>
        <p:nvSpPr>
          <p:cNvPr id="71" name="Google Shape;71;p19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2" name="Google Shape;72;p1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Content with Caption">
  <p:cSld name="OBJECT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 panose="020B0603020202020204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1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83" name="Google Shape;83;p21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/>
        </p:txBody>
      </p:sp>
      <p:sp>
        <p:nvSpPr>
          <p:cNvPr id="84" name="Google Shape;84;p2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Picture with Caption">
  <p:cSld name="PICTURE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2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 panose="020B0603020202020204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2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9pPr>
          </a:lstStyle>
          <a:p/>
        </p:txBody>
      </p:sp>
      <p:sp>
        <p:nvSpPr>
          <p:cNvPr id="90" name="Google Shape;90;p22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1" name="Google Shape;91;p2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Google Shape;11;p13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" name="Google Shape;12;p13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" name="Google Shape;13;p1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4" name="Google Shape;14;p13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1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" name="Google Shape;16;p13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17" name="Google Shape;17;p13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18" name="Google Shape;18;p13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9" name="Google Shape;19;p13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" name="Google Shape;20;p13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" name="Google Shape;21;p1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 panose="020B0603020202020204"/>
              <a:buNone/>
              <a:defRPr sz="3600" b="0" i="0" u="none" strike="noStrike" cap="none">
                <a:solidFill>
                  <a:schemeClr val="accent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" name="Google Shape;22;p13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2pPr>
            <a:lvl3pPr marL="1371600" marR="0" lvl="2" indent="-29972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7pPr>
            <a:lvl8pPr marL="3657600" marR="0" lvl="7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8pPr>
            <a:lvl9pPr marL="4114800" marR="0" lvl="8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9pPr>
          </a:lstStyle>
          <a:p/>
        </p:txBody>
      </p:sp>
      <p:sp>
        <p:nvSpPr>
          <p:cNvPr id="23" name="Google Shape;23;p1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9pPr>
          </a:lstStyle>
          <a:p/>
        </p:txBody>
      </p:sp>
      <p:sp>
        <p:nvSpPr>
          <p:cNvPr id="24" name="Google Shape;24;p1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9pPr>
          </a:lstStyle>
          <a:p/>
        </p:txBody>
      </p:sp>
      <p:sp>
        <p:nvSpPr>
          <p:cNvPr id="25" name="Google Shape;25;p1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1"/>
          <p:cNvPicPr preferRelativeResize="0"/>
          <p:nvPr/>
        </p:nvPicPr>
        <p:blipFill rotWithShape="1">
          <a:blip r:embed="rId1"/>
          <a:srcRect b="11993"/>
          <a:stretch>
            <a:fillRect/>
          </a:stretch>
        </p:blipFill>
        <p:spPr>
          <a:xfrm>
            <a:off x="0" y="1"/>
            <a:ext cx="12192000" cy="6831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10"/>
          <p:cNvPicPr preferRelativeResize="0"/>
          <p:nvPr/>
        </p:nvPicPr>
        <p:blipFill rotWithShape="1">
          <a:blip r:embed="rId1"/>
          <a:srcRect l="32299" b="25800"/>
          <a:stretch>
            <a:fillRect/>
          </a:stretch>
        </p:blipFill>
        <p:spPr>
          <a:xfrm>
            <a:off x="0" y="4382910"/>
            <a:ext cx="2258304" cy="24750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6" name="Google Shape;286;p10"/>
          <p:cNvCxnSpPr/>
          <p:nvPr/>
        </p:nvCxnSpPr>
        <p:spPr>
          <a:xfrm>
            <a:off x="5986860" y="3522298"/>
            <a:ext cx="0" cy="768254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7" name="Google Shape;287;p10"/>
          <p:cNvSpPr/>
          <p:nvPr/>
        </p:nvSpPr>
        <p:spPr>
          <a:xfrm>
            <a:off x="0" y="0"/>
            <a:ext cx="6224747" cy="605118"/>
          </a:xfrm>
          <a:prstGeom prst="rect">
            <a:avLst/>
          </a:prstGeom>
          <a:solidFill>
            <a:schemeClr val="accent1"/>
          </a:solidFill>
          <a:ln w="254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Em hãy nói lại cho đúng thực tế.</a:t>
            </a:r>
            <a:endParaRPr sz="2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88" name="Google Shape;288;p10"/>
          <p:cNvPicPr preferRelativeResize="0"/>
          <p:nvPr/>
        </p:nvPicPr>
        <p:blipFill rotWithShape="1">
          <a:blip r:embed="rId2"/>
          <a:srcRect l="21319" t="48116" r="13422" b="15624"/>
          <a:stretch>
            <a:fillRect/>
          </a:stretch>
        </p:blipFill>
        <p:spPr>
          <a:xfrm>
            <a:off x="198910" y="869907"/>
            <a:ext cx="11333854" cy="3513003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10"/>
          <p:cNvSpPr/>
          <p:nvPr/>
        </p:nvSpPr>
        <p:spPr>
          <a:xfrm>
            <a:off x="6589059" y="981633"/>
            <a:ext cx="1909482" cy="88750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gã cọp</a:t>
            </a:r>
            <a:endParaRPr sz="2800" b="1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11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968" y="1506071"/>
            <a:ext cx="3427031" cy="5351552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11"/>
          <p:cNvSpPr/>
          <p:nvPr/>
        </p:nvSpPr>
        <p:spPr>
          <a:xfrm>
            <a:off x="0" y="0"/>
            <a:ext cx="3227294" cy="104887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rnd" cmpd="sng">
            <a:solidFill>
              <a:srgbClr val="698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4. Tập viết</a:t>
            </a:r>
            <a:endParaRPr sz="40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97" name="Google Shape;297;p1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368731" y="1048871"/>
            <a:ext cx="9823269" cy="55255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12" descr="Thank you!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3873758"/>
            <a:ext cx="12192000" cy="2984242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"/>
          <p:cNvSpPr/>
          <p:nvPr/>
        </p:nvSpPr>
        <p:spPr>
          <a:xfrm>
            <a:off x="6583680" y="716901"/>
            <a:ext cx="2860766" cy="152835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rnd" cmpd="sng">
            <a:solidFill>
              <a:srgbClr val="698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2626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đom đóm</a:t>
            </a:r>
            <a:endParaRPr sz="4000" b="1" i="0" u="none" strike="noStrike" cap="none">
              <a:solidFill>
                <a:srgbClr val="262626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5" name="Google Shape;155;p2"/>
          <p:cNvSpPr/>
          <p:nvPr/>
        </p:nvSpPr>
        <p:spPr>
          <a:xfrm>
            <a:off x="525376" y="56605"/>
            <a:ext cx="8255726" cy="56170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rnd" cmpd="sng">
            <a:solidFill>
              <a:srgbClr val="698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Con luyện đọc lại các tiếng, từ sau.</a:t>
            </a:r>
            <a:endParaRPr sz="32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6" name="Google Shape;156;p2"/>
          <p:cNvSpPr/>
          <p:nvPr/>
        </p:nvSpPr>
        <p:spPr>
          <a:xfrm>
            <a:off x="3431177" y="716901"/>
            <a:ext cx="2860766" cy="152835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rnd" cmpd="sng">
            <a:solidFill>
              <a:srgbClr val="698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2626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xóm quê</a:t>
            </a:r>
            <a:endParaRPr sz="4000" b="1" i="0" u="none" strike="noStrike" cap="none">
              <a:solidFill>
                <a:srgbClr val="262626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7" name="Google Shape;157;p2"/>
          <p:cNvSpPr/>
          <p:nvPr/>
        </p:nvSpPr>
        <p:spPr>
          <a:xfrm>
            <a:off x="278674" y="716901"/>
            <a:ext cx="2860766" cy="152835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rnd" cmpd="sng">
            <a:solidFill>
              <a:srgbClr val="698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2626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bom</a:t>
            </a:r>
            <a:endParaRPr sz="4400" b="1" i="0" u="none" strike="noStrike" cap="none">
              <a:solidFill>
                <a:srgbClr val="262626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8" name="Google Shape;158;p2"/>
          <p:cNvSpPr/>
          <p:nvPr/>
        </p:nvSpPr>
        <p:spPr>
          <a:xfrm>
            <a:off x="1889760" y="2671976"/>
            <a:ext cx="2860766" cy="152835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rnd" cmpd="sng">
            <a:solidFill>
              <a:srgbClr val="698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2626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gom góp</a:t>
            </a:r>
            <a:endParaRPr sz="4000" b="1" i="0" u="none" strike="noStrike" cap="none">
              <a:solidFill>
                <a:srgbClr val="262626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9" name="Google Shape;159;p2"/>
          <p:cNvSpPr/>
          <p:nvPr/>
        </p:nvSpPr>
        <p:spPr>
          <a:xfrm>
            <a:off x="4966062" y="2682860"/>
            <a:ext cx="2860766" cy="152835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rnd" cmpd="sng">
            <a:solidFill>
              <a:srgbClr val="698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26262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chỏm mũ</a:t>
            </a:r>
            <a:endParaRPr sz="4000" b="1" i="0" u="none" strike="noStrike" cap="none">
              <a:solidFill>
                <a:srgbClr val="262626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3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-281758" y="4415246"/>
            <a:ext cx="2442754" cy="244275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3"/>
          <p:cNvSpPr txBox="1"/>
          <p:nvPr/>
        </p:nvSpPr>
        <p:spPr>
          <a:xfrm>
            <a:off x="2362200" y="106740"/>
            <a:ext cx="7696200" cy="1567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Thứ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tư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ngày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6 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tháng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11 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năm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2024</a:t>
            </a:r>
            <a:endParaRPr dirty="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Tiếng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Việt</a:t>
            </a:r>
            <a:endParaRPr sz="3200" b="1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7" name="Google Shape;167;p3"/>
          <p:cNvSpPr txBox="1"/>
          <p:nvPr/>
        </p:nvSpPr>
        <p:spPr>
          <a:xfrm>
            <a:off x="5656216" y="1581126"/>
            <a:ext cx="3136895" cy="1338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ôm - ôp</a:t>
            </a:r>
            <a:endParaRPr sz="5400" b="0" i="0" u="none" strike="noStrike" cap="none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8" name="Google Shape;168;p3"/>
          <p:cNvSpPr txBox="1"/>
          <p:nvPr/>
        </p:nvSpPr>
        <p:spPr>
          <a:xfrm>
            <a:off x="3762102" y="1742709"/>
            <a:ext cx="2286000" cy="1015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7030A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Bài 48: </a:t>
            </a:r>
            <a:endParaRPr sz="4000" b="1" i="0" u="none" strike="noStrike" cap="none">
              <a:solidFill>
                <a:srgbClr val="7030A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69" name="Google Shape;169;p3"/>
          <p:cNvGrpSpPr/>
          <p:nvPr/>
        </p:nvGrpSpPr>
        <p:grpSpPr>
          <a:xfrm>
            <a:off x="1828800" y="2641705"/>
            <a:ext cx="4038600" cy="3682896"/>
            <a:chOff x="1828800" y="2641705"/>
            <a:chExt cx="4038600" cy="3682896"/>
          </a:xfrm>
        </p:grpSpPr>
        <p:sp>
          <p:nvSpPr>
            <p:cNvPr id="170" name="Google Shape;170;p3"/>
            <p:cNvSpPr/>
            <p:nvPr/>
          </p:nvSpPr>
          <p:spPr>
            <a:xfrm>
              <a:off x="1828800" y="2641705"/>
              <a:ext cx="4038600" cy="3682896"/>
            </a:xfrm>
            <a:prstGeom prst="ellipse">
              <a:avLst/>
            </a:prstGeom>
            <a:solidFill>
              <a:srgbClr val="93DF5F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endParaRPr>
            </a:p>
          </p:txBody>
        </p:sp>
        <p:sp>
          <p:nvSpPr>
            <p:cNvPr id="171" name="Google Shape;171;p3"/>
            <p:cNvSpPr txBox="1"/>
            <p:nvPr/>
          </p:nvSpPr>
          <p:spPr>
            <a:xfrm>
              <a:off x="2095499" y="3366363"/>
              <a:ext cx="3505201" cy="20928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0" b="0" i="0" u="none" strike="noStrike" cap="none">
                  <a:solidFill>
                    <a:srgbClr val="008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ôm</a:t>
              </a:r>
              <a:endParaRPr sz="13000" b="0" i="0" u="none" strike="noStrike" cap="none">
                <a:solidFill>
                  <a:srgbClr val="008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72" name="Google Shape;172;p3"/>
          <p:cNvGrpSpPr/>
          <p:nvPr/>
        </p:nvGrpSpPr>
        <p:grpSpPr>
          <a:xfrm>
            <a:off x="6400800" y="2743200"/>
            <a:ext cx="4038600" cy="3682896"/>
            <a:chOff x="6400800" y="2743200"/>
            <a:chExt cx="4038600" cy="3682896"/>
          </a:xfrm>
        </p:grpSpPr>
        <p:sp>
          <p:nvSpPr>
            <p:cNvPr id="173" name="Google Shape;173;p3"/>
            <p:cNvSpPr/>
            <p:nvPr/>
          </p:nvSpPr>
          <p:spPr>
            <a:xfrm>
              <a:off x="6400800" y="2743200"/>
              <a:ext cx="4038600" cy="3682896"/>
            </a:xfrm>
            <a:prstGeom prst="ellipse">
              <a:avLst/>
            </a:prstGeom>
            <a:solidFill>
              <a:srgbClr val="93DF5F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endParaRPr>
            </a:p>
          </p:txBody>
        </p:sp>
        <p:sp>
          <p:nvSpPr>
            <p:cNvPr id="174" name="Google Shape;174;p3"/>
            <p:cNvSpPr txBox="1"/>
            <p:nvPr/>
          </p:nvSpPr>
          <p:spPr>
            <a:xfrm>
              <a:off x="6856927" y="3436716"/>
              <a:ext cx="3201473" cy="20928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0" b="0" i="0" u="none" strike="noStrike" cap="none">
                  <a:solidFill>
                    <a:srgbClr val="008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ôp</a:t>
              </a:r>
              <a:endParaRPr sz="13000" b="0" i="0" u="none" strike="noStrike" cap="none">
                <a:solidFill>
                  <a:srgbClr val="008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"/>
          <p:cNvSpPr txBox="1"/>
          <p:nvPr/>
        </p:nvSpPr>
        <p:spPr>
          <a:xfrm>
            <a:off x="1828800" y="2029732"/>
            <a:ext cx="1855694" cy="1200321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90500" dist="228600" dir="270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0" i="0" u="none" strike="noStrike" cap="none">
                <a:solidFill>
                  <a:srgbClr val="008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ôm</a:t>
            </a:r>
            <a:endParaRPr sz="7200" b="0" i="0" u="none" strike="noStrike" cap="none">
              <a:solidFill>
                <a:srgbClr val="008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0" name="Google Shape;180;p4"/>
          <p:cNvSpPr/>
          <p:nvPr/>
        </p:nvSpPr>
        <p:spPr>
          <a:xfrm>
            <a:off x="1815353" y="3230053"/>
            <a:ext cx="941294" cy="8713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54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ô</a:t>
            </a:r>
            <a:endParaRPr sz="60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1" name="Google Shape;181;p4"/>
          <p:cNvSpPr/>
          <p:nvPr/>
        </p:nvSpPr>
        <p:spPr>
          <a:xfrm>
            <a:off x="2770094" y="3230053"/>
            <a:ext cx="914400" cy="871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rnd" cmpd="sng">
            <a:solidFill>
              <a:srgbClr val="698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</a:t>
            </a:r>
            <a:endParaRPr sz="5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2" name="Google Shape;182;p4"/>
          <p:cNvSpPr txBox="1"/>
          <p:nvPr/>
        </p:nvSpPr>
        <p:spPr>
          <a:xfrm>
            <a:off x="8180294" y="2029731"/>
            <a:ext cx="1855694" cy="1200321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90500" dist="228600" dir="270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0" i="0" u="none" strike="noStrike" cap="none">
                <a:solidFill>
                  <a:srgbClr val="008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ôp</a:t>
            </a:r>
            <a:endParaRPr sz="7200" b="0" i="0" u="none" strike="noStrike" cap="none">
              <a:solidFill>
                <a:srgbClr val="008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3" name="Google Shape;183;p4"/>
          <p:cNvSpPr/>
          <p:nvPr/>
        </p:nvSpPr>
        <p:spPr>
          <a:xfrm>
            <a:off x="8180294" y="3230053"/>
            <a:ext cx="941294" cy="8713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54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ô</a:t>
            </a:r>
            <a:endParaRPr sz="60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4" name="Google Shape;184;p4"/>
          <p:cNvSpPr/>
          <p:nvPr/>
        </p:nvSpPr>
        <p:spPr>
          <a:xfrm>
            <a:off x="9135035" y="3230053"/>
            <a:ext cx="914400" cy="871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rnd" cmpd="sng">
            <a:solidFill>
              <a:srgbClr val="698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</a:t>
            </a:r>
            <a:endParaRPr lang="en-US" sz="5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5" name="Google Shape;185;p4"/>
          <p:cNvSpPr/>
          <p:nvPr/>
        </p:nvSpPr>
        <p:spPr>
          <a:xfrm>
            <a:off x="228600" y="4719918"/>
            <a:ext cx="5513294" cy="90095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ô - mờ - ôm</a:t>
            </a:r>
            <a:endParaRPr sz="60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6" name="Google Shape;186;p4"/>
          <p:cNvSpPr/>
          <p:nvPr/>
        </p:nvSpPr>
        <p:spPr>
          <a:xfrm>
            <a:off x="5894294" y="4719917"/>
            <a:ext cx="6046694" cy="90095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ô - pờ -ôp</a:t>
            </a:r>
            <a:endParaRPr sz="60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5"/>
          <p:cNvSpPr/>
          <p:nvPr/>
        </p:nvSpPr>
        <p:spPr>
          <a:xfrm rot="10800000" flipH="1">
            <a:off x="10319238" y="33536"/>
            <a:ext cx="435661" cy="1140096"/>
          </a:xfrm>
          <a:custGeom>
            <a:avLst/>
            <a:gdLst/>
            <a:ahLst/>
            <a:cxnLst/>
            <a:rect l="l" t="t" r="r" b="b"/>
            <a:pathLst>
              <a:path w="870318" h="2295525" extrusionOk="0">
                <a:moveTo>
                  <a:pt x="0" y="2295525"/>
                </a:moveTo>
                <a:cubicBezTo>
                  <a:pt x="304800" y="1986756"/>
                  <a:pt x="609600" y="1677987"/>
                  <a:pt x="752475" y="1295400"/>
                </a:cubicBezTo>
                <a:cubicBezTo>
                  <a:pt x="895350" y="912813"/>
                  <a:pt x="876300" y="456406"/>
                  <a:pt x="857250" y="0"/>
                </a:cubicBezTo>
              </a:path>
            </a:pathLst>
          </a:custGeom>
          <a:noFill/>
          <a:ln w="28575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15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93" name="Google Shape;193;p5"/>
          <p:cNvGrpSpPr/>
          <p:nvPr/>
        </p:nvGrpSpPr>
        <p:grpSpPr>
          <a:xfrm>
            <a:off x="10316506" y="1941188"/>
            <a:ext cx="1179283" cy="1308459"/>
            <a:chOff x="1538" y="671"/>
            <a:chExt cx="2684" cy="2978"/>
          </a:xfrm>
        </p:grpSpPr>
        <p:sp>
          <p:nvSpPr>
            <p:cNvPr id="194" name="Google Shape;194;p5"/>
            <p:cNvSpPr/>
            <p:nvPr/>
          </p:nvSpPr>
          <p:spPr>
            <a:xfrm>
              <a:off x="2191" y="1042"/>
              <a:ext cx="1416" cy="1838"/>
            </a:xfrm>
            <a:custGeom>
              <a:avLst/>
              <a:gdLst/>
              <a:ahLst/>
              <a:cxnLst/>
              <a:rect l="l" t="t" r="r" b="b"/>
              <a:pathLst>
                <a:path w="3667" h="4758" extrusionOk="0">
                  <a:moveTo>
                    <a:pt x="1860" y="0"/>
                  </a:moveTo>
                  <a:cubicBezTo>
                    <a:pt x="2022" y="18"/>
                    <a:pt x="2197" y="39"/>
                    <a:pt x="2373" y="56"/>
                  </a:cubicBezTo>
                  <a:cubicBezTo>
                    <a:pt x="2483" y="66"/>
                    <a:pt x="2525" y="130"/>
                    <a:pt x="2532" y="231"/>
                  </a:cubicBezTo>
                  <a:cubicBezTo>
                    <a:pt x="2546" y="422"/>
                    <a:pt x="2549" y="614"/>
                    <a:pt x="2580" y="802"/>
                  </a:cubicBezTo>
                  <a:cubicBezTo>
                    <a:pt x="2650" y="1216"/>
                    <a:pt x="2871" y="1564"/>
                    <a:pt x="3099" y="1905"/>
                  </a:cubicBezTo>
                  <a:cubicBezTo>
                    <a:pt x="3263" y="2151"/>
                    <a:pt x="3476" y="2369"/>
                    <a:pt x="3529" y="2674"/>
                  </a:cubicBezTo>
                  <a:cubicBezTo>
                    <a:pt x="3667" y="3478"/>
                    <a:pt x="3304" y="4551"/>
                    <a:pt x="2104" y="4696"/>
                  </a:cubicBezTo>
                  <a:cubicBezTo>
                    <a:pt x="1592" y="4758"/>
                    <a:pt x="1118" y="4641"/>
                    <a:pt x="695" y="4349"/>
                  </a:cubicBezTo>
                  <a:cubicBezTo>
                    <a:pt x="203" y="4010"/>
                    <a:pt x="0" y="3366"/>
                    <a:pt x="169" y="2730"/>
                  </a:cubicBezTo>
                  <a:cubicBezTo>
                    <a:pt x="276" y="2330"/>
                    <a:pt x="431" y="1949"/>
                    <a:pt x="679" y="1619"/>
                  </a:cubicBezTo>
                  <a:cubicBezTo>
                    <a:pt x="988" y="1209"/>
                    <a:pt x="1136" y="757"/>
                    <a:pt x="1130" y="247"/>
                  </a:cubicBezTo>
                  <a:cubicBezTo>
                    <a:pt x="1129" y="93"/>
                    <a:pt x="1152" y="71"/>
                    <a:pt x="1306" y="52"/>
                  </a:cubicBezTo>
                  <a:cubicBezTo>
                    <a:pt x="1485" y="30"/>
                    <a:pt x="1665" y="18"/>
                    <a:pt x="1860" y="0"/>
                  </a:cubicBezTo>
                  <a:close/>
                  <a:moveTo>
                    <a:pt x="1864" y="538"/>
                  </a:moveTo>
                  <a:cubicBezTo>
                    <a:pt x="1696" y="552"/>
                    <a:pt x="1555" y="563"/>
                    <a:pt x="1414" y="575"/>
                  </a:cubicBezTo>
                  <a:cubicBezTo>
                    <a:pt x="1309" y="583"/>
                    <a:pt x="1261" y="631"/>
                    <a:pt x="1262" y="745"/>
                  </a:cubicBezTo>
                  <a:cubicBezTo>
                    <a:pt x="1263" y="1129"/>
                    <a:pt x="1167" y="1481"/>
                    <a:pt x="930" y="1797"/>
                  </a:cubicBezTo>
                  <a:cubicBezTo>
                    <a:pt x="724" y="2072"/>
                    <a:pt x="585" y="2385"/>
                    <a:pt x="493" y="2720"/>
                  </a:cubicBezTo>
                  <a:cubicBezTo>
                    <a:pt x="311" y="3380"/>
                    <a:pt x="593" y="3975"/>
                    <a:pt x="1226" y="4217"/>
                  </a:cubicBezTo>
                  <a:cubicBezTo>
                    <a:pt x="1729" y="4409"/>
                    <a:pt x="2228" y="4407"/>
                    <a:pt x="2684" y="4088"/>
                  </a:cubicBezTo>
                  <a:cubicBezTo>
                    <a:pt x="3280" y="3670"/>
                    <a:pt x="3388" y="2790"/>
                    <a:pt x="2929" y="2179"/>
                  </a:cubicBezTo>
                  <a:cubicBezTo>
                    <a:pt x="2605" y="1749"/>
                    <a:pt x="2370" y="1287"/>
                    <a:pt x="2393" y="728"/>
                  </a:cubicBezTo>
                  <a:cubicBezTo>
                    <a:pt x="2396" y="646"/>
                    <a:pt x="2356" y="595"/>
                    <a:pt x="2270" y="585"/>
                  </a:cubicBezTo>
                  <a:cubicBezTo>
                    <a:pt x="2126" y="569"/>
                    <a:pt x="1983" y="552"/>
                    <a:pt x="1864" y="53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79400" tIns="39700" rIns="79400" bIns="39700" anchor="t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515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2673" y="671"/>
              <a:ext cx="459" cy="189"/>
            </a:xfrm>
            <a:custGeom>
              <a:avLst/>
              <a:gdLst/>
              <a:ahLst/>
              <a:cxnLst/>
              <a:rect l="l" t="t" r="r" b="b"/>
              <a:pathLst>
                <a:path w="1188" h="489" extrusionOk="0">
                  <a:moveTo>
                    <a:pt x="0" y="489"/>
                  </a:moveTo>
                  <a:cubicBezTo>
                    <a:pt x="44" y="214"/>
                    <a:pt x="306" y="0"/>
                    <a:pt x="596" y="1"/>
                  </a:cubicBezTo>
                  <a:cubicBezTo>
                    <a:pt x="883" y="2"/>
                    <a:pt x="1144" y="214"/>
                    <a:pt x="1188" y="489"/>
                  </a:cubicBezTo>
                  <a:cubicBezTo>
                    <a:pt x="792" y="489"/>
                    <a:pt x="396" y="489"/>
                    <a:pt x="0" y="4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79400" tIns="39700" rIns="79400" bIns="39700" anchor="t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515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2655" y="891"/>
              <a:ext cx="496" cy="33"/>
            </a:xfrm>
            <a:custGeom>
              <a:avLst/>
              <a:gdLst/>
              <a:ahLst/>
              <a:cxnLst/>
              <a:rect l="l" t="t" r="r" b="b"/>
              <a:pathLst>
                <a:path w="1284" h="85" extrusionOk="0">
                  <a:moveTo>
                    <a:pt x="637" y="1"/>
                  </a:moveTo>
                  <a:cubicBezTo>
                    <a:pt x="828" y="1"/>
                    <a:pt x="1018" y="0"/>
                    <a:pt x="1209" y="3"/>
                  </a:cubicBezTo>
                  <a:cubicBezTo>
                    <a:pt x="1234" y="3"/>
                    <a:pt x="1259" y="26"/>
                    <a:pt x="1284" y="38"/>
                  </a:cubicBezTo>
                  <a:cubicBezTo>
                    <a:pt x="1261" y="54"/>
                    <a:pt x="1237" y="82"/>
                    <a:pt x="1214" y="82"/>
                  </a:cubicBezTo>
                  <a:cubicBezTo>
                    <a:pt x="832" y="85"/>
                    <a:pt x="451" y="85"/>
                    <a:pt x="69" y="82"/>
                  </a:cubicBezTo>
                  <a:cubicBezTo>
                    <a:pt x="46" y="82"/>
                    <a:pt x="23" y="53"/>
                    <a:pt x="0" y="37"/>
                  </a:cubicBezTo>
                  <a:cubicBezTo>
                    <a:pt x="25" y="25"/>
                    <a:pt x="50" y="3"/>
                    <a:pt x="75" y="3"/>
                  </a:cubicBezTo>
                  <a:cubicBezTo>
                    <a:pt x="263" y="0"/>
                    <a:pt x="450" y="1"/>
                    <a:pt x="6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79400" tIns="39700" rIns="79400" bIns="39700" anchor="t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515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2656" y="943"/>
              <a:ext cx="495" cy="33"/>
            </a:xfrm>
            <a:custGeom>
              <a:avLst/>
              <a:gdLst/>
              <a:ahLst/>
              <a:cxnLst/>
              <a:rect l="l" t="t" r="r" b="b"/>
              <a:pathLst>
                <a:path w="1283" h="85" extrusionOk="0">
                  <a:moveTo>
                    <a:pt x="636" y="2"/>
                  </a:moveTo>
                  <a:cubicBezTo>
                    <a:pt x="824" y="2"/>
                    <a:pt x="1012" y="0"/>
                    <a:pt x="1199" y="4"/>
                  </a:cubicBezTo>
                  <a:cubicBezTo>
                    <a:pt x="1228" y="5"/>
                    <a:pt x="1255" y="32"/>
                    <a:pt x="1283" y="47"/>
                  </a:cubicBezTo>
                  <a:cubicBezTo>
                    <a:pt x="1255" y="59"/>
                    <a:pt x="1226" y="82"/>
                    <a:pt x="1197" y="83"/>
                  </a:cubicBezTo>
                  <a:cubicBezTo>
                    <a:pt x="826" y="85"/>
                    <a:pt x="454" y="85"/>
                    <a:pt x="82" y="83"/>
                  </a:cubicBezTo>
                  <a:cubicBezTo>
                    <a:pt x="55" y="82"/>
                    <a:pt x="27" y="58"/>
                    <a:pt x="0" y="44"/>
                  </a:cubicBezTo>
                  <a:cubicBezTo>
                    <a:pt x="28" y="30"/>
                    <a:pt x="56" y="5"/>
                    <a:pt x="84" y="4"/>
                  </a:cubicBezTo>
                  <a:cubicBezTo>
                    <a:pt x="268" y="0"/>
                    <a:pt x="452" y="2"/>
                    <a:pt x="636" y="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79400" tIns="39700" rIns="79400" bIns="39700" anchor="t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515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2904" y="3253"/>
              <a:ext cx="45" cy="396"/>
            </a:xfrm>
            <a:custGeom>
              <a:avLst/>
              <a:gdLst/>
              <a:ahLst/>
              <a:cxnLst/>
              <a:rect l="l" t="t" r="r" b="b"/>
              <a:pathLst>
                <a:path w="118" h="1025" extrusionOk="0">
                  <a:moveTo>
                    <a:pt x="18" y="491"/>
                  </a:moveTo>
                  <a:cubicBezTo>
                    <a:pt x="11" y="357"/>
                    <a:pt x="2" y="223"/>
                    <a:pt x="0" y="88"/>
                  </a:cubicBezTo>
                  <a:cubicBezTo>
                    <a:pt x="0" y="59"/>
                    <a:pt x="23" y="29"/>
                    <a:pt x="36" y="0"/>
                  </a:cubicBezTo>
                  <a:cubicBezTo>
                    <a:pt x="52" y="26"/>
                    <a:pt x="80" y="51"/>
                    <a:pt x="82" y="78"/>
                  </a:cubicBezTo>
                  <a:cubicBezTo>
                    <a:pt x="97" y="364"/>
                    <a:pt x="108" y="650"/>
                    <a:pt x="117" y="936"/>
                  </a:cubicBezTo>
                  <a:cubicBezTo>
                    <a:pt x="118" y="965"/>
                    <a:pt x="94" y="995"/>
                    <a:pt x="81" y="1025"/>
                  </a:cubicBezTo>
                  <a:cubicBezTo>
                    <a:pt x="65" y="995"/>
                    <a:pt x="37" y="967"/>
                    <a:pt x="35" y="936"/>
                  </a:cubicBezTo>
                  <a:cubicBezTo>
                    <a:pt x="23" y="788"/>
                    <a:pt x="19" y="640"/>
                    <a:pt x="12" y="491"/>
                  </a:cubicBezTo>
                  <a:cubicBezTo>
                    <a:pt x="14" y="491"/>
                    <a:pt x="16" y="491"/>
                    <a:pt x="18" y="4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79400" tIns="39700" rIns="79400" bIns="39700" anchor="t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515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3846" y="2352"/>
              <a:ext cx="376" cy="143"/>
            </a:xfrm>
            <a:custGeom>
              <a:avLst/>
              <a:gdLst/>
              <a:ahLst/>
              <a:cxnLst/>
              <a:rect l="l" t="t" r="r" b="b"/>
              <a:pathLst>
                <a:path w="973" h="370" extrusionOk="0">
                  <a:moveTo>
                    <a:pt x="929" y="370"/>
                  </a:moveTo>
                  <a:cubicBezTo>
                    <a:pt x="903" y="361"/>
                    <a:pt x="883" y="355"/>
                    <a:pt x="863" y="348"/>
                  </a:cubicBezTo>
                  <a:cubicBezTo>
                    <a:pt x="601" y="263"/>
                    <a:pt x="340" y="179"/>
                    <a:pt x="79" y="90"/>
                  </a:cubicBezTo>
                  <a:cubicBezTo>
                    <a:pt x="49" y="80"/>
                    <a:pt x="26" y="47"/>
                    <a:pt x="0" y="25"/>
                  </a:cubicBezTo>
                  <a:cubicBezTo>
                    <a:pt x="33" y="19"/>
                    <a:pt x="69" y="0"/>
                    <a:pt x="97" y="9"/>
                  </a:cubicBezTo>
                  <a:cubicBezTo>
                    <a:pt x="370" y="95"/>
                    <a:pt x="641" y="185"/>
                    <a:pt x="911" y="277"/>
                  </a:cubicBezTo>
                  <a:cubicBezTo>
                    <a:pt x="935" y="285"/>
                    <a:pt x="953" y="315"/>
                    <a:pt x="973" y="335"/>
                  </a:cubicBezTo>
                  <a:cubicBezTo>
                    <a:pt x="958" y="347"/>
                    <a:pt x="943" y="359"/>
                    <a:pt x="929" y="3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79400" tIns="39700" rIns="79400" bIns="39700" anchor="t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515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3737" y="1439"/>
              <a:ext cx="338" cy="216"/>
            </a:xfrm>
            <a:custGeom>
              <a:avLst/>
              <a:gdLst/>
              <a:ahLst/>
              <a:cxnLst/>
              <a:rect l="l" t="t" r="r" b="b"/>
              <a:pathLst>
                <a:path w="875" h="559" extrusionOk="0">
                  <a:moveTo>
                    <a:pt x="833" y="0"/>
                  </a:moveTo>
                  <a:cubicBezTo>
                    <a:pt x="846" y="6"/>
                    <a:pt x="864" y="10"/>
                    <a:pt x="868" y="19"/>
                  </a:cubicBezTo>
                  <a:cubicBezTo>
                    <a:pt x="874" y="33"/>
                    <a:pt x="875" y="57"/>
                    <a:pt x="866" y="67"/>
                  </a:cubicBezTo>
                  <a:cubicBezTo>
                    <a:pt x="851" y="85"/>
                    <a:pt x="828" y="97"/>
                    <a:pt x="807" y="110"/>
                  </a:cubicBezTo>
                  <a:cubicBezTo>
                    <a:pt x="572" y="255"/>
                    <a:pt x="338" y="400"/>
                    <a:pt x="101" y="541"/>
                  </a:cubicBezTo>
                  <a:cubicBezTo>
                    <a:pt x="74" y="558"/>
                    <a:pt x="34" y="553"/>
                    <a:pt x="0" y="559"/>
                  </a:cubicBezTo>
                  <a:cubicBezTo>
                    <a:pt x="17" y="530"/>
                    <a:pt x="27" y="491"/>
                    <a:pt x="52" y="475"/>
                  </a:cubicBezTo>
                  <a:cubicBezTo>
                    <a:pt x="291" y="324"/>
                    <a:pt x="533" y="178"/>
                    <a:pt x="774" y="30"/>
                  </a:cubicBezTo>
                  <a:cubicBezTo>
                    <a:pt x="792" y="19"/>
                    <a:pt x="811" y="11"/>
                    <a:pt x="8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79400" tIns="39700" rIns="79400" bIns="39700" anchor="t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515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2009" y="2999"/>
              <a:ext cx="190" cy="356"/>
            </a:xfrm>
            <a:custGeom>
              <a:avLst/>
              <a:gdLst/>
              <a:ahLst/>
              <a:cxnLst/>
              <a:rect l="l" t="t" r="r" b="b"/>
              <a:pathLst>
                <a:path w="494" h="920" extrusionOk="0">
                  <a:moveTo>
                    <a:pt x="484" y="4"/>
                  </a:moveTo>
                  <a:cubicBezTo>
                    <a:pt x="484" y="31"/>
                    <a:pt x="494" y="63"/>
                    <a:pt x="483" y="86"/>
                  </a:cubicBezTo>
                  <a:cubicBezTo>
                    <a:pt x="423" y="210"/>
                    <a:pt x="359" y="332"/>
                    <a:pt x="296" y="454"/>
                  </a:cubicBezTo>
                  <a:cubicBezTo>
                    <a:pt x="225" y="592"/>
                    <a:pt x="156" y="731"/>
                    <a:pt x="82" y="868"/>
                  </a:cubicBezTo>
                  <a:cubicBezTo>
                    <a:pt x="70" y="890"/>
                    <a:pt x="38" y="902"/>
                    <a:pt x="15" y="920"/>
                  </a:cubicBezTo>
                  <a:cubicBezTo>
                    <a:pt x="13" y="889"/>
                    <a:pt x="0" y="853"/>
                    <a:pt x="11" y="829"/>
                  </a:cubicBezTo>
                  <a:cubicBezTo>
                    <a:pt x="140" y="570"/>
                    <a:pt x="272" y="313"/>
                    <a:pt x="405" y="55"/>
                  </a:cubicBezTo>
                  <a:cubicBezTo>
                    <a:pt x="415" y="35"/>
                    <a:pt x="433" y="18"/>
                    <a:pt x="448" y="0"/>
                  </a:cubicBezTo>
                  <a:cubicBezTo>
                    <a:pt x="460" y="1"/>
                    <a:pt x="472" y="2"/>
                    <a:pt x="484" y="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79400" tIns="39700" rIns="79400" bIns="39700" anchor="t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515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3597" y="2924"/>
              <a:ext cx="255" cy="314"/>
            </a:xfrm>
            <a:custGeom>
              <a:avLst/>
              <a:gdLst/>
              <a:ahLst/>
              <a:cxnLst/>
              <a:rect l="l" t="t" r="r" b="b"/>
              <a:pathLst>
                <a:path w="660" h="814" extrusionOk="0">
                  <a:moveTo>
                    <a:pt x="0" y="38"/>
                  </a:moveTo>
                  <a:cubicBezTo>
                    <a:pt x="12" y="25"/>
                    <a:pt x="25" y="0"/>
                    <a:pt x="33" y="2"/>
                  </a:cubicBezTo>
                  <a:cubicBezTo>
                    <a:pt x="55" y="6"/>
                    <a:pt x="80" y="17"/>
                    <a:pt x="93" y="33"/>
                  </a:cubicBezTo>
                  <a:cubicBezTo>
                    <a:pt x="176" y="134"/>
                    <a:pt x="257" y="237"/>
                    <a:pt x="338" y="340"/>
                  </a:cubicBezTo>
                  <a:cubicBezTo>
                    <a:pt x="441" y="470"/>
                    <a:pt x="546" y="599"/>
                    <a:pt x="646" y="731"/>
                  </a:cubicBezTo>
                  <a:cubicBezTo>
                    <a:pt x="660" y="750"/>
                    <a:pt x="650" y="786"/>
                    <a:pt x="652" y="814"/>
                  </a:cubicBezTo>
                  <a:cubicBezTo>
                    <a:pt x="628" y="805"/>
                    <a:pt x="596" y="802"/>
                    <a:pt x="582" y="784"/>
                  </a:cubicBezTo>
                  <a:cubicBezTo>
                    <a:pt x="395" y="554"/>
                    <a:pt x="212" y="321"/>
                    <a:pt x="28" y="88"/>
                  </a:cubicBezTo>
                  <a:cubicBezTo>
                    <a:pt x="17" y="75"/>
                    <a:pt x="11" y="58"/>
                    <a:pt x="0" y="3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79400" tIns="39700" rIns="79400" bIns="39700" anchor="t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515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1765" y="1406"/>
              <a:ext cx="309" cy="263"/>
            </a:xfrm>
            <a:custGeom>
              <a:avLst/>
              <a:gdLst/>
              <a:ahLst/>
              <a:cxnLst/>
              <a:rect l="l" t="t" r="r" b="b"/>
              <a:pathLst>
                <a:path w="800" h="680" extrusionOk="0">
                  <a:moveTo>
                    <a:pt x="780" y="680"/>
                  </a:moveTo>
                  <a:cubicBezTo>
                    <a:pt x="738" y="651"/>
                    <a:pt x="717" y="638"/>
                    <a:pt x="698" y="623"/>
                  </a:cubicBezTo>
                  <a:cubicBezTo>
                    <a:pt x="480" y="443"/>
                    <a:pt x="262" y="264"/>
                    <a:pt x="46" y="83"/>
                  </a:cubicBezTo>
                  <a:cubicBezTo>
                    <a:pt x="24" y="64"/>
                    <a:pt x="15" y="28"/>
                    <a:pt x="0" y="0"/>
                  </a:cubicBezTo>
                  <a:cubicBezTo>
                    <a:pt x="33" y="6"/>
                    <a:pt x="75" y="1"/>
                    <a:pt x="98" y="19"/>
                  </a:cubicBezTo>
                  <a:cubicBezTo>
                    <a:pt x="321" y="198"/>
                    <a:pt x="541" y="380"/>
                    <a:pt x="760" y="563"/>
                  </a:cubicBezTo>
                  <a:cubicBezTo>
                    <a:pt x="779" y="579"/>
                    <a:pt x="791" y="607"/>
                    <a:pt x="797" y="632"/>
                  </a:cubicBezTo>
                  <a:cubicBezTo>
                    <a:pt x="800" y="646"/>
                    <a:pt x="786" y="664"/>
                    <a:pt x="780" y="6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79400" tIns="39700" rIns="79400" bIns="39700" anchor="t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515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1538" y="2321"/>
              <a:ext cx="395" cy="59"/>
            </a:xfrm>
            <a:custGeom>
              <a:avLst/>
              <a:gdLst/>
              <a:ahLst/>
              <a:cxnLst/>
              <a:rect l="l" t="t" r="r" b="b"/>
              <a:pathLst>
                <a:path w="1023" h="153" extrusionOk="0">
                  <a:moveTo>
                    <a:pt x="0" y="104"/>
                  </a:moveTo>
                  <a:cubicBezTo>
                    <a:pt x="28" y="91"/>
                    <a:pt x="56" y="70"/>
                    <a:pt x="85" y="68"/>
                  </a:cubicBezTo>
                  <a:cubicBezTo>
                    <a:pt x="367" y="43"/>
                    <a:pt x="648" y="21"/>
                    <a:pt x="930" y="2"/>
                  </a:cubicBezTo>
                  <a:cubicBezTo>
                    <a:pt x="960" y="0"/>
                    <a:pt x="992" y="24"/>
                    <a:pt x="1023" y="36"/>
                  </a:cubicBezTo>
                  <a:cubicBezTo>
                    <a:pt x="993" y="52"/>
                    <a:pt x="964" y="80"/>
                    <a:pt x="932" y="83"/>
                  </a:cubicBezTo>
                  <a:cubicBezTo>
                    <a:pt x="661" y="108"/>
                    <a:pt x="390" y="129"/>
                    <a:pt x="119" y="150"/>
                  </a:cubicBezTo>
                  <a:cubicBezTo>
                    <a:pt x="83" y="153"/>
                    <a:pt x="46" y="146"/>
                    <a:pt x="10" y="144"/>
                  </a:cubicBezTo>
                  <a:cubicBezTo>
                    <a:pt x="7" y="131"/>
                    <a:pt x="3" y="117"/>
                    <a:pt x="0" y="1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79400" tIns="39700" rIns="79400" bIns="39700" anchor="t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515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5" name="Google Shape;205;p5"/>
          <p:cNvGrpSpPr/>
          <p:nvPr/>
        </p:nvGrpSpPr>
        <p:grpSpPr>
          <a:xfrm>
            <a:off x="10624449" y="1173632"/>
            <a:ext cx="347772" cy="542534"/>
            <a:chOff x="2191" y="671"/>
            <a:chExt cx="1416" cy="2209"/>
          </a:xfrm>
        </p:grpSpPr>
        <p:sp>
          <p:nvSpPr>
            <p:cNvPr id="206" name="Google Shape;206;p5"/>
            <p:cNvSpPr/>
            <p:nvPr/>
          </p:nvSpPr>
          <p:spPr>
            <a:xfrm>
              <a:off x="2191" y="1042"/>
              <a:ext cx="1416" cy="1838"/>
            </a:xfrm>
            <a:custGeom>
              <a:avLst/>
              <a:gdLst/>
              <a:ahLst/>
              <a:cxnLst/>
              <a:rect l="l" t="t" r="r" b="b"/>
              <a:pathLst>
                <a:path w="3667" h="4758" extrusionOk="0">
                  <a:moveTo>
                    <a:pt x="1860" y="0"/>
                  </a:moveTo>
                  <a:cubicBezTo>
                    <a:pt x="2022" y="18"/>
                    <a:pt x="2197" y="39"/>
                    <a:pt x="2373" y="56"/>
                  </a:cubicBezTo>
                  <a:cubicBezTo>
                    <a:pt x="2483" y="66"/>
                    <a:pt x="2525" y="130"/>
                    <a:pt x="2532" y="231"/>
                  </a:cubicBezTo>
                  <a:cubicBezTo>
                    <a:pt x="2546" y="422"/>
                    <a:pt x="2549" y="614"/>
                    <a:pt x="2580" y="802"/>
                  </a:cubicBezTo>
                  <a:cubicBezTo>
                    <a:pt x="2650" y="1216"/>
                    <a:pt x="2871" y="1564"/>
                    <a:pt x="3099" y="1905"/>
                  </a:cubicBezTo>
                  <a:cubicBezTo>
                    <a:pt x="3263" y="2151"/>
                    <a:pt x="3476" y="2369"/>
                    <a:pt x="3529" y="2674"/>
                  </a:cubicBezTo>
                  <a:cubicBezTo>
                    <a:pt x="3667" y="3478"/>
                    <a:pt x="3304" y="4551"/>
                    <a:pt x="2104" y="4696"/>
                  </a:cubicBezTo>
                  <a:cubicBezTo>
                    <a:pt x="1592" y="4758"/>
                    <a:pt x="1118" y="4641"/>
                    <a:pt x="695" y="4349"/>
                  </a:cubicBezTo>
                  <a:cubicBezTo>
                    <a:pt x="203" y="4010"/>
                    <a:pt x="0" y="3366"/>
                    <a:pt x="169" y="2730"/>
                  </a:cubicBezTo>
                  <a:cubicBezTo>
                    <a:pt x="276" y="2330"/>
                    <a:pt x="431" y="1949"/>
                    <a:pt x="679" y="1619"/>
                  </a:cubicBezTo>
                  <a:cubicBezTo>
                    <a:pt x="988" y="1209"/>
                    <a:pt x="1136" y="757"/>
                    <a:pt x="1130" y="247"/>
                  </a:cubicBezTo>
                  <a:cubicBezTo>
                    <a:pt x="1129" y="93"/>
                    <a:pt x="1152" y="71"/>
                    <a:pt x="1306" y="52"/>
                  </a:cubicBezTo>
                  <a:cubicBezTo>
                    <a:pt x="1485" y="30"/>
                    <a:pt x="1665" y="18"/>
                    <a:pt x="1860" y="0"/>
                  </a:cubicBezTo>
                  <a:close/>
                  <a:moveTo>
                    <a:pt x="1864" y="538"/>
                  </a:moveTo>
                  <a:cubicBezTo>
                    <a:pt x="1696" y="552"/>
                    <a:pt x="1555" y="563"/>
                    <a:pt x="1414" y="575"/>
                  </a:cubicBezTo>
                  <a:cubicBezTo>
                    <a:pt x="1309" y="583"/>
                    <a:pt x="1261" y="631"/>
                    <a:pt x="1262" y="745"/>
                  </a:cubicBezTo>
                  <a:cubicBezTo>
                    <a:pt x="1263" y="1129"/>
                    <a:pt x="1167" y="1481"/>
                    <a:pt x="930" y="1797"/>
                  </a:cubicBezTo>
                  <a:cubicBezTo>
                    <a:pt x="724" y="2072"/>
                    <a:pt x="585" y="2385"/>
                    <a:pt x="493" y="2720"/>
                  </a:cubicBezTo>
                  <a:cubicBezTo>
                    <a:pt x="311" y="3380"/>
                    <a:pt x="593" y="3975"/>
                    <a:pt x="1226" y="4217"/>
                  </a:cubicBezTo>
                  <a:cubicBezTo>
                    <a:pt x="1729" y="4409"/>
                    <a:pt x="2228" y="4407"/>
                    <a:pt x="2684" y="4088"/>
                  </a:cubicBezTo>
                  <a:cubicBezTo>
                    <a:pt x="3280" y="3670"/>
                    <a:pt x="3388" y="2790"/>
                    <a:pt x="2929" y="2179"/>
                  </a:cubicBezTo>
                  <a:cubicBezTo>
                    <a:pt x="2605" y="1749"/>
                    <a:pt x="2370" y="1287"/>
                    <a:pt x="2393" y="728"/>
                  </a:cubicBezTo>
                  <a:cubicBezTo>
                    <a:pt x="2396" y="646"/>
                    <a:pt x="2356" y="595"/>
                    <a:pt x="2270" y="585"/>
                  </a:cubicBezTo>
                  <a:cubicBezTo>
                    <a:pt x="2126" y="569"/>
                    <a:pt x="1983" y="552"/>
                    <a:pt x="1864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79400" tIns="39700" rIns="79400" bIns="39700" anchor="t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515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2673" y="671"/>
              <a:ext cx="459" cy="189"/>
            </a:xfrm>
            <a:custGeom>
              <a:avLst/>
              <a:gdLst/>
              <a:ahLst/>
              <a:cxnLst/>
              <a:rect l="l" t="t" r="r" b="b"/>
              <a:pathLst>
                <a:path w="1188" h="489" extrusionOk="0">
                  <a:moveTo>
                    <a:pt x="0" y="489"/>
                  </a:moveTo>
                  <a:cubicBezTo>
                    <a:pt x="44" y="214"/>
                    <a:pt x="306" y="0"/>
                    <a:pt x="596" y="1"/>
                  </a:cubicBezTo>
                  <a:cubicBezTo>
                    <a:pt x="883" y="2"/>
                    <a:pt x="1144" y="214"/>
                    <a:pt x="1188" y="489"/>
                  </a:cubicBezTo>
                  <a:cubicBezTo>
                    <a:pt x="792" y="489"/>
                    <a:pt x="396" y="489"/>
                    <a:pt x="0" y="4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79400" tIns="39700" rIns="79400" bIns="39700" anchor="t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515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2655" y="891"/>
              <a:ext cx="496" cy="33"/>
            </a:xfrm>
            <a:custGeom>
              <a:avLst/>
              <a:gdLst/>
              <a:ahLst/>
              <a:cxnLst/>
              <a:rect l="l" t="t" r="r" b="b"/>
              <a:pathLst>
                <a:path w="1284" h="85" extrusionOk="0">
                  <a:moveTo>
                    <a:pt x="637" y="1"/>
                  </a:moveTo>
                  <a:cubicBezTo>
                    <a:pt x="828" y="1"/>
                    <a:pt x="1018" y="0"/>
                    <a:pt x="1209" y="3"/>
                  </a:cubicBezTo>
                  <a:cubicBezTo>
                    <a:pt x="1234" y="3"/>
                    <a:pt x="1259" y="26"/>
                    <a:pt x="1284" y="38"/>
                  </a:cubicBezTo>
                  <a:cubicBezTo>
                    <a:pt x="1261" y="54"/>
                    <a:pt x="1237" y="82"/>
                    <a:pt x="1214" y="82"/>
                  </a:cubicBezTo>
                  <a:cubicBezTo>
                    <a:pt x="832" y="85"/>
                    <a:pt x="451" y="85"/>
                    <a:pt x="69" y="82"/>
                  </a:cubicBezTo>
                  <a:cubicBezTo>
                    <a:pt x="46" y="82"/>
                    <a:pt x="23" y="53"/>
                    <a:pt x="0" y="37"/>
                  </a:cubicBezTo>
                  <a:cubicBezTo>
                    <a:pt x="25" y="25"/>
                    <a:pt x="50" y="3"/>
                    <a:pt x="75" y="3"/>
                  </a:cubicBezTo>
                  <a:cubicBezTo>
                    <a:pt x="263" y="0"/>
                    <a:pt x="450" y="1"/>
                    <a:pt x="6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79400" tIns="39700" rIns="79400" bIns="39700" anchor="t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515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2656" y="943"/>
              <a:ext cx="495" cy="33"/>
            </a:xfrm>
            <a:custGeom>
              <a:avLst/>
              <a:gdLst/>
              <a:ahLst/>
              <a:cxnLst/>
              <a:rect l="l" t="t" r="r" b="b"/>
              <a:pathLst>
                <a:path w="1283" h="85" extrusionOk="0">
                  <a:moveTo>
                    <a:pt x="636" y="2"/>
                  </a:moveTo>
                  <a:cubicBezTo>
                    <a:pt x="824" y="2"/>
                    <a:pt x="1012" y="0"/>
                    <a:pt x="1199" y="4"/>
                  </a:cubicBezTo>
                  <a:cubicBezTo>
                    <a:pt x="1228" y="5"/>
                    <a:pt x="1255" y="32"/>
                    <a:pt x="1283" y="47"/>
                  </a:cubicBezTo>
                  <a:cubicBezTo>
                    <a:pt x="1255" y="59"/>
                    <a:pt x="1226" y="82"/>
                    <a:pt x="1197" y="83"/>
                  </a:cubicBezTo>
                  <a:cubicBezTo>
                    <a:pt x="826" y="85"/>
                    <a:pt x="454" y="85"/>
                    <a:pt x="82" y="83"/>
                  </a:cubicBezTo>
                  <a:cubicBezTo>
                    <a:pt x="55" y="82"/>
                    <a:pt x="27" y="58"/>
                    <a:pt x="0" y="44"/>
                  </a:cubicBezTo>
                  <a:cubicBezTo>
                    <a:pt x="28" y="30"/>
                    <a:pt x="56" y="5"/>
                    <a:pt x="84" y="4"/>
                  </a:cubicBezTo>
                  <a:cubicBezTo>
                    <a:pt x="268" y="0"/>
                    <a:pt x="452" y="2"/>
                    <a:pt x="636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79400" tIns="39700" rIns="79400" bIns="39700" anchor="t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515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10" name="Google Shape;210;p5"/>
          <p:cNvSpPr/>
          <p:nvPr/>
        </p:nvSpPr>
        <p:spPr>
          <a:xfrm>
            <a:off x="10220503" y="0"/>
            <a:ext cx="435661" cy="1262121"/>
          </a:xfrm>
          <a:custGeom>
            <a:avLst/>
            <a:gdLst/>
            <a:ahLst/>
            <a:cxnLst/>
            <a:rect l="l" t="t" r="r" b="b"/>
            <a:pathLst>
              <a:path w="870318" h="2295525" extrusionOk="0">
                <a:moveTo>
                  <a:pt x="0" y="2295525"/>
                </a:moveTo>
                <a:cubicBezTo>
                  <a:pt x="304800" y="1986756"/>
                  <a:pt x="609600" y="1677987"/>
                  <a:pt x="752475" y="1295400"/>
                </a:cubicBezTo>
                <a:cubicBezTo>
                  <a:pt x="895350" y="912813"/>
                  <a:pt x="876300" y="456406"/>
                  <a:pt x="857250" y="0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15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1" name="Google Shape;211;p5"/>
          <p:cNvSpPr/>
          <p:nvPr/>
        </p:nvSpPr>
        <p:spPr>
          <a:xfrm flipH="1">
            <a:off x="10441762" y="44841"/>
            <a:ext cx="435661" cy="1872881"/>
          </a:xfrm>
          <a:custGeom>
            <a:avLst/>
            <a:gdLst/>
            <a:ahLst/>
            <a:cxnLst/>
            <a:rect l="l" t="t" r="r" b="b"/>
            <a:pathLst>
              <a:path w="870318" h="2295525" extrusionOk="0">
                <a:moveTo>
                  <a:pt x="0" y="2295525"/>
                </a:moveTo>
                <a:cubicBezTo>
                  <a:pt x="304800" y="1986756"/>
                  <a:pt x="609600" y="1677987"/>
                  <a:pt x="752475" y="1295400"/>
                </a:cubicBezTo>
                <a:cubicBezTo>
                  <a:pt x="895350" y="912813"/>
                  <a:pt x="876300" y="456406"/>
                  <a:pt x="857250" y="0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15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12" name="Google Shape;212;p5"/>
          <p:cNvGrpSpPr/>
          <p:nvPr/>
        </p:nvGrpSpPr>
        <p:grpSpPr>
          <a:xfrm>
            <a:off x="9991530" y="1258462"/>
            <a:ext cx="424940" cy="662919"/>
            <a:chOff x="2191" y="671"/>
            <a:chExt cx="1416" cy="2209"/>
          </a:xfrm>
        </p:grpSpPr>
        <p:sp>
          <p:nvSpPr>
            <p:cNvPr id="213" name="Google Shape;213;p5"/>
            <p:cNvSpPr/>
            <p:nvPr/>
          </p:nvSpPr>
          <p:spPr>
            <a:xfrm>
              <a:off x="2191" y="1042"/>
              <a:ext cx="1416" cy="1838"/>
            </a:xfrm>
            <a:custGeom>
              <a:avLst/>
              <a:gdLst/>
              <a:ahLst/>
              <a:cxnLst/>
              <a:rect l="l" t="t" r="r" b="b"/>
              <a:pathLst>
                <a:path w="3667" h="4758" extrusionOk="0">
                  <a:moveTo>
                    <a:pt x="1860" y="0"/>
                  </a:moveTo>
                  <a:cubicBezTo>
                    <a:pt x="2022" y="18"/>
                    <a:pt x="2197" y="39"/>
                    <a:pt x="2373" y="56"/>
                  </a:cubicBezTo>
                  <a:cubicBezTo>
                    <a:pt x="2483" y="66"/>
                    <a:pt x="2525" y="130"/>
                    <a:pt x="2532" y="231"/>
                  </a:cubicBezTo>
                  <a:cubicBezTo>
                    <a:pt x="2546" y="422"/>
                    <a:pt x="2549" y="614"/>
                    <a:pt x="2580" y="802"/>
                  </a:cubicBezTo>
                  <a:cubicBezTo>
                    <a:pt x="2650" y="1216"/>
                    <a:pt x="2871" y="1564"/>
                    <a:pt x="3099" y="1905"/>
                  </a:cubicBezTo>
                  <a:cubicBezTo>
                    <a:pt x="3263" y="2151"/>
                    <a:pt x="3476" y="2369"/>
                    <a:pt x="3529" y="2674"/>
                  </a:cubicBezTo>
                  <a:cubicBezTo>
                    <a:pt x="3667" y="3478"/>
                    <a:pt x="3304" y="4551"/>
                    <a:pt x="2104" y="4696"/>
                  </a:cubicBezTo>
                  <a:cubicBezTo>
                    <a:pt x="1592" y="4758"/>
                    <a:pt x="1118" y="4641"/>
                    <a:pt x="695" y="4349"/>
                  </a:cubicBezTo>
                  <a:cubicBezTo>
                    <a:pt x="203" y="4010"/>
                    <a:pt x="0" y="3366"/>
                    <a:pt x="169" y="2730"/>
                  </a:cubicBezTo>
                  <a:cubicBezTo>
                    <a:pt x="276" y="2330"/>
                    <a:pt x="431" y="1949"/>
                    <a:pt x="679" y="1619"/>
                  </a:cubicBezTo>
                  <a:cubicBezTo>
                    <a:pt x="988" y="1209"/>
                    <a:pt x="1136" y="757"/>
                    <a:pt x="1130" y="247"/>
                  </a:cubicBezTo>
                  <a:cubicBezTo>
                    <a:pt x="1129" y="93"/>
                    <a:pt x="1152" y="71"/>
                    <a:pt x="1306" y="52"/>
                  </a:cubicBezTo>
                  <a:cubicBezTo>
                    <a:pt x="1485" y="30"/>
                    <a:pt x="1665" y="18"/>
                    <a:pt x="1860" y="0"/>
                  </a:cubicBezTo>
                  <a:close/>
                  <a:moveTo>
                    <a:pt x="1864" y="538"/>
                  </a:moveTo>
                  <a:cubicBezTo>
                    <a:pt x="1696" y="552"/>
                    <a:pt x="1555" y="563"/>
                    <a:pt x="1414" y="575"/>
                  </a:cubicBezTo>
                  <a:cubicBezTo>
                    <a:pt x="1309" y="583"/>
                    <a:pt x="1261" y="631"/>
                    <a:pt x="1262" y="745"/>
                  </a:cubicBezTo>
                  <a:cubicBezTo>
                    <a:pt x="1263" y="1129"/>
                    <a:pt x="1167" y="1481"/>
                    <a:pt x="930" y="1797"/>
                  </a:cubicBezTo>
                  <a:cubicBezTo>
                    <a:pt x="724" y="2072"/>
                    <a:pt x="585" y="2385"/>
                    <a:pt x="493" y="2720"/>
                  </a:cubicBezTo>
                  <a:cubicBezTo>
                    <a:pt x="311" y="3380"/>
                    <a:pt x="593" y="3975"/>
                    <a:pt x="1226" y="4217"/>
                  </a:cubicBezTo>
                  <a:cubicBezTo>
                    <a:pt x="1729" y="4409"/>
                    <a:pt x="2228" y="4407"/>
                    <a:pt x="2684" y="4088"/>
                  </a:cubicBezTo>
                  <a:cubicBezTo>
                    <a:pt x="3280" y="3670"/>
                    <a:pt x="3388" y="2790"/>
                    <a:pt x="2929" y="2179"/>
                  </a:cubicBezTo>
                  <a:cubicBezTo>
                    <a:pt x="2605" y="1749"/>
                    <a:pt x="2370" y="1287"/>
                    <a:pt x="2393" y="728"/>
                  </a:cubicBezTo>
                  <a:cubicBezTo>
                    <a:pt x="2396" y="646"/>
                    <a:pt x="2356" y="595"/>
                    <a:pt x="2270" y="585"/>
                  </a:cubicBezTo>
                  <a:cubicBezTo>
                    <a:pt x="2126" y="569"/>
                    <a:pt x="1983" y="552"/>
                    <a:pt x="1864" y="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79400" tIns="39700" rIns="79400" bIns="39700" anchor="t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515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2673" y="671"/>
              <a:ext cx="459" cy="189"/>
            </a:xfrm>
            <a:custGeom>
              <a:avLst/>
              <a:gdLst/>
              <a:ahLst/>
              <a:cxnLst/>
              <a:rect l="l" t="t" r="r" b="b"/>
              <a:pathLst>
                <a:path w="1188" h="489" extrusionOk="0">
                  <a:moveTo>
                    <a:pt x="0" y="489"/>
                  </a:moveTo>
                  <a:cubicBezTo>
                    <a:pt x="44" y="214"/>
                    <a:pt x="306" y="0"/>
                    <a:pt x="596" y="1"/>
                  </a:cubicBezTo>
                  <a:cubicBezTo>
                    <a:pt x="883" y="2"/>
                    <a:pt x="1144" y="214"/>
                    <a:pt x="1188" y="489"/>
                  </a:cubicBezTo>
                  <a:cubicBezTo>
                    <a:pt x="792" y="489"/>
                    <a:pt x="396" y="489"/>
                    <a:pt x="0" y="4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79400" tIns="39700" rIns="79400" bIns="39700" anchor="t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515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2655" y="891"/>
              <a:ext cx="496" cy="33"/>
            </a:xfrm>
            <a:custGeom>
              <a:avLst/>
              <a:gdLst/>
              <a:ahLst/>
              <a:cxnLst/>
              <a:rect l="l" t="t" r="r" b="b"/>
              <a:pathLst>
                <a:path w="1284" h="85" extrusionOk="0">
                  <a:moveTo>
                    <a:pt x="637" y="1"/>
                  </a:moveTo>
                  <a:cubicBezTo>
                    <a:pt x="828" y="1"/>
                    <a:pt x="1018" y="0"/>
                    <a:pt x="1209" y="3"/>
                  </a:cubicBezTo>
                  <a:cubicBezTo>
                    <a:pt x="1234" y="3"/>
                    <a:pt x="1259" y="26"/>
                    <a:pt x="1284" y="38"/>
                  </a:cubicBezTo>
                  <a:cubicBezTo>
                    <a:pt x="1261" y="54"/>
                    <a:pt x="1237" y="82"/>
                    <a:pt x="1214" y="82"/>
                  </a:cubicBezTo>
                  <a:cubicBezTo>
                    <a:pt x="832" y="85"/>
                    <a:pt x="451" y="85"/>
                    <a:pt x="69" y="82"/>
                  </a:cubicBezTo>
                  <a:cubicBezTo>
                    <a:pt x="46" y="82"/>
                    <a:pt x="23" y="53"/>
                    <a:pt x="0" y="37"/>
                  </a:cubicBezTo>
                  <a:cubicBezTo>
                    <a:pt x="25" y="25"/>
                    <a:pt x="50" y="3"/>
                    <a:pt x="75" y="3"/>
                  </a:cubicBezTo>
                  <a:cubicBezTo>
                    <a:pt x="263" y="0"/>
                    <a:pt x="450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79400" tIns="39700" rIns="79400" bIns="39700" anchor="t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515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2656" y="943"/>
              <a:ext cx="495" cy="33"/>
            </a:xfrm>
            <a:custGeom>
              <a:avLst/>
              <a:gdLst/>
              <a:ahLst/>
              <a:cxnLst/>
              <a:rect l="l" t="t" r="r" b="b"/>
              <a:pathLst>
                <a:path w="1283" h="85" extrusionOk="0">
                  <a:moveTo>
                    <a:pt x="636" y="2"/>
                  </a:moveTo>
                  <a:cubicBezTo>
                    <a:pt x="824" y="2"/>
                    <a:pt x="1012" y="0"/>
                    <a:pt x="1199" y="4"/>
                  </a:cubicBezTo>
                  <a:cubicBezTo>
                    <a:pt x="1228" y="5"/>
                    <a:pt x="1255" y="32"/>
                    <a:pt x="1283" y="47"/>
                  </a:cubicBezTo>
                  <a:cubicBezTo>
                    <a:pt x="1255" y="59"/>
                    <a:pt x="1226" y="82"/>
                    <a:pt x="1197" y="83"/>
                  </a:cubicBezTo>
                  <a:cubicBezTo>
                    <a:pt x="826" y="85"/>
                    <a:pt x="454" y="85"/>
                    <a:pt x="82" y="83"/>
                  </a:cubicBezTo>
                  <a:cubicBezTo>
                    <a:pt x="55" y="82"/>
                    <a:pt x="27" y="58"/>
                    <a:pt x="0" y="44"/>
                  </a:cubicBezTo>
                  <a:cubicBezTo>
                    <a:pt x="28" y="30"/>
                    <a:pt x="56" y="5"/>
                    <a:pt x="84" y="4"/>
                  </a:cubicBezTo>
                  <a:cubicBezTo>
                    <a:pt x="268" y="0"/>
                    <a:pt x="452" y="2"/>
                    <a:pt x="636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79400" tIns="39700" rIns="79400" bIns="39700" anchor="t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515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217" name="Google Shape;217;p5"/>
          <p:cNvPicPr preferRelativeResize="0"/>
          <p:nvPr/>
        </p:nvPicPr>
        <p:blipFill rotWithShape="1">
          <a:blip r:embed="rId1"/>
          <a:srcRect l="24998" t="38698" r="51409" b="39172"/>
          <a:stretch>
            <a:fillRect/>
          </a:stretch>
        </p:blipFill>
        <p:spPr>
          <a:xfrm>
            <a:off x="1371645" y="2312894"/>
            <a:ext cx="4156488" cy="2191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5"/>
          <p:cNvPicPr preferRelativeResize="0"/>
          <p:nvPr/>
        </p:nvPicPr>
        <p:blipFill rotWithShape="1">
          <a:blip r:embed="rId1"/>
          <a:srcRect l="57240" t="16614" r="20785" b="33724"/>
          <a:stretch>
            <a:fillRect/>
          </a:stretch>
        </p:blipFill>
        <p:spPr>
          <a:xfrm>
            <a:off x="6514514" y="544893"/>
            <a:ext cx="2859047" cy="3632871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5"/>
          <p:cNvSpPr/>
          <p:nvPr/>
        </p:nvSpPr>
        <p:spPr>
          <a:xfrm>
            <a:off x="144572" y="171384"/>
            <a:ext cx="3643658" cy="80989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rnd" cmpd="sng">
            <a:solidFill>
              <a:srgbClr val="698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1. Làm quen</a:t>
            </a:r>
            <a:endParaRPr sz="4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20" name="Google Shape;220;p5"/>
          <p:cNvPicPr preferRelativeResize="0"/>
          <p:nvPr/>
        </p:nvPicPr>
        <p:blipFill rotWithShape="1">
          <a:blip r:embed="rId1"/>
          <a:srcRect l="28013" t="63727" r="54585" b="24461"/>
          <a:stretch>
            <a:fillRect/>
          </a:stretch>
        </p:blipFill>
        <p:spPr>
          <a:xfrm>
            <a:off x="1383938" y="4816884"/>
            <a:ext cx="3446136" cy="1314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5"/>
          <p:cNvPicPr preferRelativeResize="0"/>
          <p:nvPr/>
        </p:nvPicPr>
        <p:blipFill rotWithShape="1">
          <a:blip r:embed="rId1"/>
          <a:srcRect l="57240" t="65148" r="23181" b="26212"/>
          <a:stretch>
            <a:fillRect/>
          </a:stretch>
        </p:blipFill>
        <p:spPr>
          <a:xfrm>
            <a:off x="5826912" y="4977911"/>
            <a:ext cx="3687011" cy="91473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2" name="Google Shape;222;p5"/>
          <p:cNvGrpSpPr/>
          <p:nvPr/>
        </p:nvGrpSpPr>
        <p:grpSpPr>
          <a:xfrm>
            <a:off x="1828940" y="4162946"/>
            <a:ext cx="2527452" cy="1641808"/>
            <a:chOff x="3798706" y="1238820"/>
            <a:chExt cx="2221094" cy="1510622"/>
          </a:xfrm>
        </p:grpSpPr>
        <p:sp>
          <p:nvSpPr>
            <p:cNvPr id="223" name="Google Shape;223;p5"/>
            <p:cNvSpPr/>
            <p:nvPr/>
          </p:nvSpPr>
          <p:spPr>
            <a:xfrm>
              <a:off x="3798706" y="123882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tôm</a:t>
              </a:r>
              <a:endParaRPr sz="4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3810000" y="2063642"/>
              <a:ext cx="1104900" cy="685800"/>
            </a:xfrm>
            <a:prstGeom prst="rect">
              <a:avLst/>
            </a:prstGeom>
            <a:solidFill>
              <a:srgbClr val="E9F6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0" i="0" u="none" strike="noStrike" cap="none">
                  <a:solidFill>
                    <a:srgbClr val="008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t</a:t>
              </a:r>
              <a:endParaRPr lang="en-US" sz="4800" b="0" i="0" u="none" strike="noStrike" cap="none">
                <a:solidFill>
                  <a:srgbClr val="008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4914900" y="2063642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ôm</a:t>
              </a:r>
              <a:endParaRPr sz="4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26" name="Google Shape;226;p5"/>
          <p:cNvGrpSpPr/>
          <p:nvPr/>
        </p:nvGrpSpPr>
        <p:grpSpPr>
          <a:xfrm>
            <a:off x="6087374" y="4177764"/>
            <a:ext cx="3171941" cy="1656347"/>
            <a:chOff x="6047033" y="4893763"/>
            <a:chExt cx="3171941" cy="1656347"/>
          </a:xfrm>
        </p:grpSpPr>
        <p:grpSp>
          <p:nvGrpSpPr>
            <p:cNvPr id="227" name="Google Shape;227;p5"/>
            <p:cNvGrpSpPr/>
            <p:nvPr/>
          </p:nvGrpSpPr>
          <p:grpSpPr>
            <a:xfrm>
              <a:off x="6047033" y="4893763"/>
              <a:ext cx="3171941" cy="1656347"/>
              <a:chOff x="3810000" y="1447800"/>
              <a:chExt cx="2209800" cy="1524000"/>
            </a:xfrm>
          </p:grpSpPr>
          <p:sp>
            <p:nvSpPr>
              <p:cNvPr id="228" name="Google Shape;228;p5"/>
              <p:cNvSpPr/>
              <p:nvPr/>
            </p:nvSpPr>
            <p:spPr>
              <a:xfrm>
                <a:off x="3810000" y="1447800"/>
                <a:ext cx="2209800" cy="838200"/>
              </a:xfrm>
              <a:prstGeom prst="rect">
                <a:avLst/>
              </a:prstGeom>
              <a:solidFill>
                <a:srgbClr val="FFFF6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800" b="0" i="0" u="none" strike="noStrike" cap="none">
                    <a:solidFill>
                      <a:schemeClr val="dk1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hộp</a:t>
                </a:r>
                <a:endParaRPr sz="48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9" name="Google Shape;229;p5"/>
              <p:cNvSpPr/>
              <p:nvPr/>
            </p:nvSpPr>
            <p:spPr>
              <a:xfrm>
                <a:off x="3810000" y="2286000"/>
                <a:ext cx="1104900" cy="685800"/>
              </a:xfrm>
              <a:prstGeom prst="rect">
                <a:avLst/>
              </a:prstGeom>
              <a:solidFill>
                <a:srgbClr val="E9F6C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0" b="0" i="0" u="none" strike="noStrike" cap="none">
                    <a:solidFill>
                      <a:srgbClr val="008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hôp</a:t>
                </a:r>
                <a:endParaRPr sz="4000" b="0" i="0" u="none" strike="noStrike" cap="none">
                  <a:solidFill>
                    <a:srgbClr val="008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0" name="Google Shape;230;p5"/>
              <p:cNvSpPr/>
              <p:nvPr/>
            </p:nvSpPr>
            <p:spPr>
              <a:xfrm>
                <a:off x="4914900" y="2286000"/>
                <a:ext cx="1104900" cy="685800"/>
              </a:xfrm>
              <a:prstGeom prst="rect">
                <a:avLst/>
              </a:prstGeom>
              <a:solidFill>
                <a:srgbClr val="E9A5C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 b="0" i="0" u="none" strike="noStrike" cap="none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231" name="Google Shape;231;p5"/>
            <p:cNvSpPr/>
            <p:nvPr/>
          </p:nvSpPr>
          <p:spPr>
            <a:xfrm>
              <a:off x="8417859" y="6279776"/>
              <a:ext cx="67235" cy="67236"/>
            </a:xfrm>
            <a:prstGeom prst="ellipse">
              <a:avLst/>
            </a:pr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endParaRPr>
            </a:p>
          </p:txBody>
        </p:sp>
      </p:grpSp>
      <p:sp>
        <p:nvSpPr>
          <p:cNvPr id="232" name="Google Shape;232;p5"/>
          <p:cNvSpPr txBox="1"/>
          <p:nvPr/>
        </p:nvSpPr>
        <p:spPr>
          <a:xfrm>
            <a:off x="1353735" y="5892650"/>
            <a:ext cx="3462437" cy="707886"/>
          </a:xfrm>
          <a:prstGeom prst="rect">
            <a:avLst/>
          </a:prstGeom>
          <a:noFill/>
          <a:ln w="9525" cap="flat" cmpd="sng">
            <a:solidFill>
              <a:srgbClr val="3A3A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tờ - ôm - tôm</a:t>
            </a:r>
            <a:endParaRPr sz="40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3" name="Google Shape;233;p5"/>
          <p:cNvSpPr txBox="1"/>
          <p:nvPr/>
        </p:nvSpPr>
        <p:spPr>
          <a:xfrm>
            <a:off x="4983051" y="5883260"/>
            <a:ext cx="6950298" cy="707886"/>
          </a:xfrm>
          <a:prstGeom prst="rect">
            <a:avLst/>
          </a:prstGeom>
          <a:noFill/>
          <a:ln w="9525" cap="flat" cmpd="sng">
            <a:solidFill>
              <a:srgbClr val="3A3A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hờ - ôp – hốp – nặng – hộp</a:t>
            </a:r>
            <a:endParaRPr sz="40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6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378925" y="365126"/>
            <a:ext cx="5486400" cy="60409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7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16421" y="3233274"/>
            <a:ext cx="3624726" cy="3624726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7"/>
          <p:cNvSpPr txBox="1"/>
          <p:nvPr/>
        </p:nvSpPr>
        <p:spPr>
          <a:xfrm>
            <a:off x="3841147" y="210887"/>
            <a:ext cx="4632513" cy="985902"/>
          </a:xfrm>
          <a:prstGeom prst="rect">
            <a:avLst/>
          </a:prstGeom>
          <a:solidFill>
            <a:srgbClr val="93DF5F"/>
          </a:solidFill>
          <a:ln>
            <a:noFill/>
          </a:ln>
          <a:effectLst>
            <a:outerShdw blurRad="190500" dist="228600" dir="270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 panose="020B0604020202020204"/>
              <a:buNone/>
            </a:pPr>
            <a:r>
              <a:rPr lang="en-US" sz="4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Nghỉ giải lao</a:t>
            </a:r>
            <a:endParaRPr sz="4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8"/>
          <p:cNvPicPr preferRelativeResize="0"/>
          <p:nvPr/>
        </p:nvPicPr>
        <p:blipFill rotWithShape="1">
          <a:blip r:embed="rId1"/>
          <a:srcRect l="24276" t="15071" r="23060" b="16166"/>
          <a:stretch>
            <a:fillRect/>
          </a:stretch>
        </p:blipFill>
        <p:spPr>
          <a:xfrm>
            <a:off x="2904565" y="1182056"/>
            <a:ext cx="6852116" cy="5030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8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-175978" y="3194682"/>
            <a:ext cx="3533132" cy="35331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3" name="Google Shape;253;p8"/>
          <p:cNvCxnSpPr/>
          <p:nvPr/>
        </p:nvCxnSpPr>
        <p:spPr>
          <a:xfrm>
            <a:off x="5986860" y="3522298"/>
            <a:ext cx="0" cy="768254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4" name="Google Shape;254;p8"/>
          <p:cNvSpPr txBox="1"/>
          <p:nvPr/>
        </p:nvSpPr>
        <p:spPr>
          <a:xfrm>
            <a:off x="1" y="0"/>
            <a:ext cx="11927540" cy="726141"/>
          </a:xfrm>
          <a:prstGeom prst="rect">
            <a:avLst/>
          </a:prstGeom>
          <a:solidFill>
            <a:srgbClr val="93DF5F"/>
          </a:solidFill>
          <a:ln>
            <a:noFill/>
          </a:ln>
          <a:effectLst>
            <a:outerShdw blurRad="190500" dist="228600" dir="270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 panose="020B0604020202020204"/>
              <a:buNone/>
            </a:pPr>
            <a:r>
              <a:rPr lang="en-US" sz="40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2. Tiếng nào có vần </a:t>
            </a:r>
            <a:r>
              <a:rPr lang="en-US" sz="4000" b="1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ôm</a:t>
            </a:r>
            <a:r>
              <a:rPr lang="en-US" sz="40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? Tiếng nào có vần </a:t>
            </a:r>
            <a:r>
              <a:rPr lang="en-US" sz="4000" b="1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ôp</a:t>
            </a:r>
            <a:r>
              <a:rPr lang="en-US" sz="40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?</a:t>
            </a:r>
            <a:endParaRPr sz="40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255" name="Google Shape;255;p8"/>
          <p:cNvCxnSpPr/>
          <p:nvPr/>
        </p:nvCxnSpPr>
        <p:spPr>
          <a:xfrm>
            <a:off x="4370294" y="2460812"/>
            <a:ext cx="3348318" cy="488199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6" name="Google Shape;256;p8"/>
          <p:cNvCxnSpPr/>
          <p:nvPr/>
        </p:nvCxnSpPr>
        <p:spPr>
          <a:xfrm>
            <a:off x="5383306" y="3846799"/>
            <a:ext cx="3868270" cy="980804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7" name="Google Shape;257;p8"/>
          <p:cNvCxnSpPr/>
          <p:nvPr/>
        </p:nvCxnSpPr>
        <p:spPr>
          <a:xfrm rot="10800000" flipH="1">
            <a:off x="4157381" y="3846799"/>
            <a:ext cx="963642" cy="994294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8" name="Google Shape;258;p8"/>
          <p:cNvCxnSpPr/>
          <p:nvPr/>
        </p:nvCxnSpPr>
        <p:spPr>
          <a:xfrm rot="10800000" flipH="1">
            <a:off x="5383306" y="2052216"/>
            <a:ext cx="3007659" cy="933033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9" name="Google Shape;259;p8"/>
          <p:cNvCxnSpPr/>
          <p:nvPr/>
        </p:nvCxnSpPr>
        <p:spPr>
          <a:xfrm rot="10800000" flipH="1">
            <a:off x="5383306" y="2052216"/>
            <a:ext cx="603554" cy="954142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0" name="Google Shape;260;p8"/>
          <p:cNvCxnSpPr/>
          <p:nvPr/>
        </p:nvCxnSpPr>
        <p:spPr>
          <a:xfrm rot="10800000" flipH="1">
            <a:off x="6756629" y="3846799"/>
            <a:ext cx="961983" cy="571064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9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300446"/>
            <a:ext cx="3573678" cy="6421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9"/>
          <p:cNvPicPr preferRelativeResize="0"/>
          <p:nvPr/>
        </p:nvPicPr>
        <p:blipFill rotWithShape="1">
          <a:blip r:embed="rId2"/>
          <a:srcRect l="32602" t="20525" r="24818" b="23224"/>
          <a:stretch>
            <a:fillRect/>
          </a:stretch>
        </p:blipFill>
        <p:spPr>
          <a:xfrm>
            <a:off x="2312893" y="874058"/>
            <a:ext cx="8056809" cy="5983941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9"/>
          <p:cNvSpPr txBox="1"/>
          <p:nvPr/>
        </p:nvSpPr>
        <p:spPr>
          <a:xfrm>
            <a:off x="1" y="0"/>
            <a:ext cx="3455894" cy="874058"/>
          </a:xfrm>
          <a:prstGeom prst="rect">
            <a:avLst/>
          </a:prstGeom>
          <a:solidFill>
            <a:srgbClr val="93DF5F"/>
          </a:solidFill>
          <a:ln>
            <a:noFill/>
          </a:ln>
          <a:effectLst>
            <a:outerShdw blurRad="190500" dist="228600" dir="270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 panose="020B0604020202020204"/>
              <a:buNone/>
            </a:pPr>
            <a:r>
              <a:rPr lang="en-US" sz="480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3. Tập đọc</a:t>
            </a:r>
            <a:endParaRPr sz="4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269" name="Google Shape;269;p9"/>
          <p:cNvCxnSpPr/>
          <p:nvPr/>
        </p:nvCxnSpPr>
        <p:spPr>
          <a:xfrm flipH="1">
            <a:off x="7161264" y="1577690"/>
            <a:ext cx="104504" cy="352697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0" name="Google Shape;270;p9"/>
          <p:cNvCxnSpPr/>
          <p:nvPr/>
        </p:nvCxnSpPr>
        <p:spPr>
          <a:xfrm flipH="1">
            <a:off x="7028200" y="2029481"/>
            <a:ext cx="104504" cy="352697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1" name="Google Shape;271;p9"/>
          <p:cNvCxnSpPr/>
          <p:nvPr/>
        </p:nvCxnSpPr>
        <p:spPr>
          <a:xfrm flipH="1">
            <a:off x="7181754" y="2365273"/>
            <a:ext cx="104504" cy="352697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2" name="Google Shape;272;p9"/>
          <p:cNvCxnSpPr/>
          <p:nvPr/>
        </p:nvCxnSpPr>
        <p:spPr>
          <a:xfrm flipH="1">
            <a:off x="7135394" y="2841938"/>
            <a:ext cx="104504" cy="352697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3" name="Google Shape;273;p9"/>
          <p:cNvCxnSpPr/>
          <p:nvPr/>
        </p:nvCxnSpPr>
        <p:spPr>
          <a:xfrm flipH="1">
            <a:off x="7449927" y="3194635"/>
            <a:ext cx="104504" cy="352697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4" name="Google Shape;274;p9"/>
          <p:cNvCxnSpPr/>
          <p:nvPr/>
        </p:nvCxnSpPr>
        <p:spPr>
          <a:xfrm flipH="1">
            <a:off x="6666539" y="3689679"/>
            <a:ext cx="104504" cy="352697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5" name="Google Shape;275;p9"/>
          <p:cNvCxnSpPr/>
          <p:nvPr/>
        </p:nvCxnSpPr>
        <p:spPr>
          <a:xfrm flipH="1">
            <a:off x="6771043" y="4032386"/>
            <a:ext cx="104504" cy="352697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6" name="Google Shape;276;p9"/>
          <p:cNvCxnSpPr/>
          <p:nvPr/>
        </p:nvCxnSpPr>
        <p:spPr>
          <a:xfrm flipH="1">
            <a:off x="7056760" y="4504250"/>
            <a:ext cx="104504" cy="352697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7" name="Google Shape;277;p9"/>
          <p:cNvCxnSpPr/>
          <p:nvPr/>
        </p:nvCxnSpPr>
        <p:spPr>
          <a:xfrm flipH="1">
            <a:off x="7454283" y="4856947"/>
            <a:ext cx="104504" cy="352697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8" name="Google Shape;278;p9"/>
          <p:cNvCxnSpPr/>
          <p:nvPr/>
        </p:nvCxnSpPr>
        <p:spPr>
          <a:xfrm flipH="1">
            <a:off x="7129502" y="5269064"/>
            <a:ext cx="104504" cy="352697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9" name="Google Shape;279;p9"/>
          <p:cNvCxnSpPr/>
          <p:nvPr/>
        </p:nvCxnSpPr>
        <p:spPr>
          <a:xfrm flipH="1">
            <a:off x="7234006" y="5293775"/>
            <a:ext cx="104504" cy="352697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339</Words>
  <Application>WPS Presentation</Application>
  <PresentationFormat>Widescreen</PresentationFormat>
  <Paragraphs>67</Paragraphs>
  <Slides>12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Arial</vt:lpstr>
      <vt:lpstr>SimSun</vt:lpstr>
      <vt:lpstr>Wingdings</vt:lpstr>
      <vt:lpstr>Arial</vt:lpstr>
      <vt:lpstr>Trebuchet MS</vt:lpstr>
      <vt:lpstr>Noto Sans Symbols</vt:lpstr>
      <vt:lpstr>Segoe Print</vt:lpstr>
      <vt:lpstr>Microsoft YaHei</vt:lpstr>
      <vt:lpstr>Arial Unicode MS</vt:lpstr>
      <vt:lpstr>Facet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hien le</cp:lastModifiedBy>
  <cp:revision>2</cp:revision>
  <dcterms:created xsi:type="dcterms:W3CDTF">2020-08-10T07:03:00Z</dcterms:created>
  <dcterms:modified xsi:type="dcterms:W3CDTF">2024-10-21T14:44:26Z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C273811DC60F45F9A231BB4787A3A470_12</vt:lpwstr>
  </property>
  <property fmtid="{D5CDD505-2E9C-101B-9397-08002B2CF9AE}" pid="3" name="KSOProductBuildVer">
    <vt:lpwstr>1033-12.2.0.18607</vt:lpwstr>
  </property>
</Properties>
</file>